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7" r:id="rId9"/>
    <p:sldId id="301" r:id="rId10"/>
    <p:sldId id="302" r:id="rId11"/>
    <p:sldId id="303" r:id="rId12"/>
    <p:sldId id="263" r:id="rId13"/>
    <p:sldId id="264" r:id="rId14"/>
    <p:sldId id="299" r:id="rId15"/>
    <p:sldId id="304" r:id="rId16"/>
    <p:sldId id="265" r:id="rId17"/>
    <p:sldId id="307" r:id="rId18"/>
    <p:sldId id="330" r:id="rId19"/>
    <p:sldId id="298" r:id="rId20"/>
    <p:sldId id="266" r:id="rId21"/>
    <p:sldId id="267" r:id="rId22"/>
    <p:sldId id="268" r:id="rId23"/>
    <p:sldId id="269" r:id="rId24"/>
    <p:sldId id="270" r:id="rId25"/>
    <p:sldId id="271" r:id="rId26"/>
    <p:sldId id="300" r:id="rId27"/>
    <p:sldId id="306" r:id="rId28"/>
    <p:sldId id="272" r:id="rId29"/>
    <p:sldId id="309" r:id="rId30"/>
    <p:sldId id="310" r:id="rId31"/>
    <p:sldId id="311" r:id="rId32"/>
    <p:sldId id="312" r:id="rId33"/>
    <p:sldId id="313" r:id="rId34"/>
    <p:sldId id="316" r:id="rId35"/>
    <p:sldId id="273" r:id="rId36"/>
    <p:sldId id="305" r:id="rId37"/>
    <p:sldId id="314" r:id="rId38"/>
    <p:sldId id="315" r:id="rId39"/>
    <p:sldId id="274" r:id="rId40"/>
    <p:sldId id="279" r:id="rId41"/>
    <p:sldId id="280" r:id="rId42"/>
    <p:sldId id="281" r:id="rId43"/>
    <p:sldId id="308" r:id="rId44"/>
    <p:sldId id="277" r:id="rId45"/>
    <p:sldId id="275" r:id="rId46"/>
    <p:sldId id="276" r:id="rId47"/>
    <p:sldId id="278" r:id="rId48"/>
    <p:sldId id="288" r:id="rId49"/>
    <p:sldId id="329" r:id="rId50"/>
    <p:sldId id="289" r:id="rId51"/>
    <p:sldId id="328" r:id="rId52"/>
    <p:sldId id="29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1E51"/>
    <a:srgbClr val="FDAF00"/>
    <a:srgbClr val="DB3F67"/>
    <a:srgbClr val="FC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374"/>
  </p:normalViewPr>
  <p:slideViewPr>
    <p:cSldViewPr snapToGrid="0" snapToObjects="1">
      <p:cViewPr varScale="1"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C3E75-BF75-415B-B871-146090E81A00}" type="doc">
      <dgm:prSet loTypeId="urn:microsoft.com/office/officeart/2005/8/layout/radial6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C61A0EB-F195-4E8A-8D34-D826E5C11248}">
      <dgm:prSet phldrT="[Text]" custT="1"/>
      <dgm:spPr/>
      <dgm:t>
        <a:bodyPr/>
        <a:lstStyle/>
        <a:p>
          <a:r>
            <a:rPr lang="en-GB" sz="1800" b="0" dirty="0"/>
            <a:t>AI Safety</a:t>
          </a:r>
        </a:p>
      </dgm:t>
    </dgm:pt>
    <dgm:pt modelId="{0F1A98BC-B289-48FE-BB90-8CE41BEFFB68}" type="parTrans" cxnId="{AF77B605-7C22-47B1-89C8-73D864135E08}">
      <dgm:prSet/>
      <dgm:spPr/>
      <dgm:t>
        <a:bodyPr/>
        <a:lstStyle/>
        <a:p>
          <a:endParaRPr lang="en-GB" sz="1800" b="0"/>
        </a:p>
      </dgm:t>
    </dgm:pt>
    <dgm:pt modelId="{5B993740-194E-438E-A407-9BBDBF74BD70}" type="sibTrans" cxnId="{AF77B605-7C22-47B1-89C8-73D864135E08}">
      <dgm:prSet/>
      <dgm:spPr/>
      <dgm:t>
        <a:bodyPr/>
        <a:lstStyle/>
        <a:p>
          <a:endParaRPr lang="en-GB" sz="1800" b="0"/>
        </a:p>
      </dgm:t>
    </dgm:pt>
    <dgm:pt modelId="{1DE34EDB-5ABF-4B23-81AF-B0376CE5D38A}">
      <dgm:prSet phldrT="[Text]" custT="1"/>
      <dgm:spPr/>
      <dgm:t>
        <a:bodyPr/>
        <a:lstStyle/>
        <a:p>
          <a:r>
            <a:rPr lang="en-GB" sz="18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Safe exploration</a:t>
          </a:r>
          <a:endParaRPr lang="en-GB" sz="1800" b="0" dirty="0"/>
        </a:p>
      </dgm:t>
    </dgm:pt>
    <dgm:pt modelId="{10A579C6-A136-44CE-AF86-CC5885DCFFE4}" type="parTrans" cxnId="{78CDD251-F561-403D-97EE-681C504765A5}">
      <dgm:prSet/>
      <dgm:spPr/>
      <dgm:t>
        <a:bodyPr/>
        <a:lstStyle/>
        <a:p>
          <a:endParaRPr lang="en-GB" sz="1800" b="0"/>
        </a:p>
      </dgm:t>
    </dgm:pt>
    <dgm:pt modelId="{15AC2F6F-FED8-44E1-8D7A-A8807201BFAF}" type="sibTrans" cxnId="{78CDD251-F561-403D-97EE-681C504765A5}">
      <dgm:prSet/>
      <dgm:spPr/>
      <dgm:t>
        <a:bodyPr/>
        <a:lstStyle/>
        <a:p>
          <a:endParaRPr lang="en-GB" sz="1800" b="0"/>
        </a:p>
      </dgm:t>
    </dgm:pt>
    <dgm:pt modelId="{BF38EC4B-0439-4809-B407-B689DB97EAD0}">
      <dgm:prSet phldrT="[Text]" custT="1"/>
      <dgm:spPr/>
      <dgm:t>
        <a:bodyPr/>
        <a:lstStyle/>
        <a:p>
          <a:r>
            <a:rPr lang="en-GB" sz="18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Robustness to distributional shift</a:t>
          </a:r>
          <a:endParaRPr lang="en-GB" sz="1800" b="0" dirty="0"/>
        </a:p>
      </dgm:t>
    </dgm:pt>
    <dgm:pt modelId="{164166E8-44A5-4383-804D-044416DCA925}" type="parTrans" cxnId="{6FE672E7-3777-47B1-952E-71279D78C9C1}">
      <dgm:prSet/>
      <dgm:spPr/>
      <dgm:t>
        <a:bodyPr/>
        <a:lstStyle/>
        <a:p>
          <a:endParaRPr lang="en-GB" sz="1800" b="0"/>
        </a:p>
      </dgm:t>
    </dgm:pt>
    <dgm:pt modelId="{153927AE-3F33-4D32-87E7-0884F4577272}" type="sibTrans" cxnId="{6FE672E7-3777-47B1-952E-71279D78C9C1}">
      <dgm:prSet/>
      <dgm:spPr/>
      <dgm:t>
        <a:bodyPr/>
        <a:lstStyle/>
        <a:p>
          <a:endParaRPr lang="en-GB" sz="1800" b="0"/>
        </a:p>
      </dgm:t>
    </dgm:pt>
    <dgm:pt modelId="{46ECCB58-2976-44A5-95B1-87287AE877C3}">
      <dgm:prSet phldrT="[Text]" custT="1"/>
      <dgm:spPr/>
      <dgm:t>
        <a:bodyPr/>
        <a:lstStyle/>
        <a:p>
          <a:r>
            <a:rPr lang="en-GB" sz="18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Avoiding negative side effects</a:t>
          </a:r>
          <a:endParaRPr lang="en-GB" sz="1800" b="0" dirty="0"/>
        </a:p>
      </dgm:t>
    </dgm:pt>
    <dgm:pt modelId="{356A5C82-D434-4D85-8A28-8CD4ABD5C7FD}" type="parTrans" cxnId="{6A664934-1A91-482F-A6F3-76FAF8B6B915}">
      <dgm:prSet/>
      <dgm:spPr/>
      <dgm:t>
        <a:bodyPr/>
        <a:lstStyle/>
        <a:p>
          <a:endParaRPr lang="en-GB" sz="1800" b="0"/>
        </a:p>
      </dgm:t>
    </dgm:pt>
    <dgm:pt modelId="{493B3B47-CC76-4D60-B486-D4F74A456877}" type="sibTrans" cxnId="{6A664934-1A91-482F-A6F3-76FAF8B6B915}">
      <dgm:prSet/>
      <dgm:spPr/>
      <dgm:t>
        <a:bodyPr/>
        <a:lstStyle/>
        <a:p>
          <a:endParaRPr lang="en-GB" sz="1800" b="0"/>
        </a:p>
      </dgm:t>
    </dgm:pt>
    <dgm:pt modelId="{47BB1568-EEE7-4D26-91C9-518D359BB67E}">
      <dgm:prSet phldrT="[Text]" custT="1"/>
      <dgm:spPr/>
      <dgm:t>
        <a:bodyPr/>
        <a:lstStyle/>
        <a:p>
          <a:r>
            <a:rPr lang="en-GB" sz="18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Avoiding “reward hacking” and “wire heading”</a:t>
          </a:r>
          <a:endParaRPr lang="en-GB" sz="1800" b="0" dirty="0"/>
        </a:p>
      </dgm:t>
    </dgm:pt>
    <dgm:pt modelId="{12684FC7-73B5-48B3-976F-DAE7E4D2AEAD}" type="parTrans" cxnId="{013D682B-F119-4F6B-88F6-7DE618D4D39E}">
      <dgm:prSet/>
      <dgm:spPr/>
      <dgm:t>
        <a:bodyPr/>
        <a:lstStyle/>
        <a:p>
          <a:endParaRPr lang="en-GB" sz="1800" b="0"/>
        </a:p>
      </dgm:t>
    </dgm:pt>
    <dgm:pt modelId="{CA17A1C5-2A33-468C-BCF9-C843D4A3CA48}" type="sibTrans" cxnId="{013D682B-F119-4F6B-88F6-7DE618D4D39E}">
      <dgm:prSet/>
      <dgm:spPr/>
      <dgm:t>
        <a:bodyPr/>
        <a:lstStyle/>
        <a:p>
          <a:endParaRPr lang="en-GB" sz="1800" b="0"/>
        </a:p>
      </dgm:t>
    </dgm:pt>
    <dgm:pt modelId="{1A1D09D4-A518-40CD-BC21-3683EAF059CD}">
      <dgm:prSet phldrT="[Text]" custT="1"/>
      <dgm:spPr/>
      <dgm:t>
        <a:bodyPr/>
        <a:lstStyle/>
        <a:p>
          <a:r>
            <a:rPr lang="en-GB" sz="1800" b="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Scalable oversight </a:t>
          </a:r>
          <a:endParaRPr lang="en-GB" sz="1800" b="0" dirty="0"/>
        </a:p>
      </dgm:t>
    </dgm:pt>
    <dgm:pt modelId="{EB1E3C96-5856-429D-B23E-C9C0F8FD25E3}" type="parTrans" cxnId="{3925BC4B-52CE-4035-A96B-C73936D47E81}">
      <dgm:prSet/>
      <dgm:spPr/>
      <dgm:t>
        <a:bodyPr/>
        <a:lstStyle/>
        <a:p>
          <a:endParaRPr lang="en-GB" sz="1800" b="0"/>
        </a:p>
      </dgm:t>
    </dgm:pt>
    <dgm:pt modelId="{8C4F713E-6A9A-4702-A897-0676EA59C5A5}" type="sibTrans" cxnId="{3925BC4B-52CE-4035-A96B-C73936D47E81}">
      <dgm:prSet/>
      <dgm:spPr/>
      <dgm:t>
        <a:bodyPr/>
        <a:lstStyle/>
        <a:p>
          <a:endParaRPr lang="en-GB" sz="1800" b="0"/>
        </a:p>
      </dgm:t>
    </dgm:pt>
    <dgm:pt modelId="{41CC5E72-0809-40B4-9EB1-171129553BAD}" type="pres">
      <dgm:prSet presAssocID="{BC2C3E75-BF75-415B-B871-146090E81A0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F68C776-8543-4C92-9EA7-DC6FCE978552}" type="pres">
      <dgm:prSet presAssocID="{3C61A0EB-F195-4E8A-8D34-D826E5C11248}" presName="centerShape" presStyleLbl="node0" presStyleIdx="0" presStyleCnt="1"/>
      <dgm:spPr/>
    </dgm:pt>
    <dgm:pt modelId="{967C2BF4-CD8E-423A-BF3E-F832B430652E}" type="pres">
      <dgm:prSet presAssocID="{1DE34EDB-5ABF-4B23-81AF-B0376CE5D38A}" presName="node" presStyleLbl="node1" presStyleIdx="0" presStyleCnt="5" custScaleX="137855" custScaleY="137855">
        <dgm:presLayoutVars>
          <dgm:bulletEnabled val="1"/>
        </dgm:presLayoutVars>
      </dgm:prSet>
      <dgm:spPr/>
    </dgm:pt>
    <dgm:pt modelId="{AAAD379B-E2A4-46C9-B7E0-80D1CC0639C2}" type="pres">
      <dgm:prSet presAssocID="{1DE34EDB-5ABF-4B23-81AF-B0376CE5D38A}" presName="dummy" presStyleCnt="0"/>
      <dgm:spPr/>
    </dgm:pt>
    <dgm:pt modelId="{D3CAD9DE-7519-470D-8203-340E0D125959}" type="pres">
      <dgm:prSet presAssocID="{15AC2F6F-FED8-44E1-8D7A-A8807201BFAF}" presName="sibTrans" presStyleLbl="sibTrans2D1" presStyleIdx="0" presStyleCnt="5"/>
      <dgm:spPr/>
    </dgm:pt>
    <dgm:pt modelId="{AA6F650F-BBCD-4BCC-B96D-A69F79EAAFBF}" type="pres">
      <dgm:prSet presAssocID="{BF38EC4B-0439-4809-B407-B689DB97EAD0}" presName="node" presStyleLbl="node1" presStyleIdx="1" presStyleCnt="5" custScaleX="137855" custScaleY="137855">
        <dgm:presLayoutVars>
          <dgm:bulletEnabled val="1"/>
        </dgm:presLayoutVars>
      </dgm:prSet>
      <dgm:spPr/>
    </dgm:pt>
    <dgm:pt modelId="{0C7792AA-36A0-4EB1-811E-EB3A9C017D9E}" type="pres">
      <dgm:prSet presAssocID="{BF38EC4B-0439-4809-B407-B689DB97EAD0}" presName="dummy" presStyleCnt="0"/>
      <dgm:spPr/>
    </dgm:pt>
    <dgm:pt modelId="{DBE9DC7C-7FA1-4A4F-B3E8-EB7CBF1851FE}" type="pres">
      <dgm:prSet presAssocID="{153927AE-3F33-4D32-87E7-0884F4577272}" presName="sibTrans" presStyleLbl="sibTrans2D1" presStyleIdx="1" presStyleCnt="5"/>
      <dgm:spPr/>
    </dgm:pt>
    <dgm:pt modelId="{A082F3AB-B536-48B8-AA41-20BA46A03F4E}" type="pres">
      <dgm:prSet presAssocID="{46ECCB58-2976-44A5-95B1-87287AE877C3}" presName="node" presStyleLbl="node1" presStyleIdx="2" presStyleCnt="5" custScaleX="137855" custScaleY="137855">
        <dgm:presLayoutVars>
          <dgm:bulletEnabled val="1"/>
        </dgm:presLayoutVars>
      </dgm:prSet>
      <dgm:spPr/>
    </dgm:pt>
    <dgm:pt modelId="{9937DACF-3B40-405E-AD5E-8F45B709E922}" type="pres">
      <dgm:prSet presAssocID="{46ECCB58-2976-44A5-95B1-87287AE877C3}" presName="dummy" presStyleCnt="0"/>
      <dgm:spPr/>
    </dgm:pt>
    <dgm:pt modelId="{D2973E9D-4033-42AB-8C10-EA54CB42A9DE}" type="pres">
      <dgm:prSet presAssocID="{493B3B47-CC76-4D60-B486-D4F74A456877}" presName="sibTrans" presStyleLbl="sibTrans2D1" presStyleIdx="2" presStyleCnt="5"/>
      <dgm:spPr/>
    </dgm:pt>
    <dgm:pt modelId="{34EB7908-E27A-4EBC-B2F3-447293D57E98}" type="pres">
      <dgm:prSet presAssocID="{47BB1568-EEE7-4D26-91C9-518D359BB67E}" presName="node" presStyleLbl="node1" presStyleIdx="3" presStyleCnt="5" custScaleX="137855" custScaleY="137855">
        <dgm:presLayoutVars>
          <dgm:bulletEnabled val="1"/>
        </dgm:presLayoutVars>
      </dgm:prSet>
      <dgm:spPr/>
    </dgm:pt>
    <dgm:pt modelId="{CFAAA147-9641-4A77-9C42-01F6487F7F82}" type="pres">
      <dgm:prSet presAssocID="{47BB1568-EEE7-4D26-91C9-518D359BB67E}" presName="dummy" presStyleCnt="0"/>
      <dgm:spPr/>
    </dgm:pt>
    <dgm:pt modelId="{1A1FBABC-4988-4C28-ACF2-009A2E995251}" type="pres">
      <dgm:prSet presAssocID="{CA17A1C5-2A33-468C-BCF9-C843D4A3CA48}" presName="sibTrans" presStyleLbl="sibTrans2D1" presStyleIdx="3" presStyleCnt="5"/>
      <dgm:spPr/>
    </dgm:pt>
    <dgm:pt modelId="{F0DA1CB9-0CC4-4F6B-8430-7DBC99455A41}" type="pres">
      <dgm:prSet presAssocID="{1A1D09D4-A518-40CD-BC21-3683EAF059CD}" presName="node" presStyleLbl="node1" presStyleIdx="4" presStyleCnt="5" custScaleX="137855" custScaleY="137855">
        <dgm:presLayoutVars>
          <dgm:bulletEnabled val="1"/>
        </dgm:presLayoutVars>
      </dgm:prSet>
      <dgm:spPr/>
    </dgm:pt>
    <dgm:pt modelId="{9A337085-9EBA-4332-B38A-2F48C6A71DCA}" type="pres">
      <dgm:prSet presAssocID="{1A1D09D4-A518-40CD-BC21-3683EAF059CD}" presName="dummy" presStyleCnt="0"/>
      <dgm:spPr/>
    </dgm:pt>
    <dgm:pt modelId="{7A78003C-664A-4327-A7C6-79F6B1BA9B61}" type="pres">
      <dgm:prSet presAssocID="{8C4F713E-6A9A-4702-A897-0676EA59C5A5}" presName="sibTrans" presStyleLbl="sibTrans2D1" presStyleIdx="4" presStyleCnt="5"/>
      <dgm:spPr/>
    </dgm:pt>
  </dgm:ptLst>
  <dgm:cxnLst>
    <dgm:cxn modelId="{AF77B605-7C22-47B1-89C8-73D864135E08}" srcId="{BC2C3E75-BF75-415B-B871-146090E81A00}" destId="{3C61A0EB-F195-4E8A-8D34-D826E5C11248}" srcOrd="0" destOrd="0" parTransId="{0F1A98BC-B289-48FE-BB90-8CE41BEFFB68}" sibTransId="{5B993740-194E-438E-A407-9BBDBF74BD70}"/>
    <dgm:cxn modelId="{76E2F10D-1D68-45E9-8B7A-BEBB54FF5145}" type="presOf" srcId="{BC2C3E75-BF75-415B-B871-146090E81A00}" destId="{41CC5E72-0809-40B4-9EB1-171129553BAD}" srcOrd="0" destOrd="0" presId="urn:microsoft.com/office/officeart/2005/8/layout/radial6"/>
    <dgm:cxn modelId="{013D682B-F119-4F6B-88F6-7DE618D4D39E}" srcId="{3C61A0EB-F195-4E8A-8D34-D826E5C11248}" destId="{47BB1568-EEE7-4D26-91C9-518D359BB67E}" srcOrd="3" destOrd="0" parTransId="{12684FC7-73B5-48B3-976F-DAE7E4D2AEAD}" sibTransId="{CA17A1C5-2A33-468C-BCF9-C843D4A3CA48}"/>
    <dgm:cxn modelId="{6A664934-1A91-482F-A6F3-76FAF8B6B915}" srcId="{3C61A0EB-F195-4E8A-8D34-D826E5C11248}" destId="{46ECCB58-2976-44A5-95B1-87287AE877C3}" srcOrd="2" destOrd="0" parTransId="{356A5C82-D434-4D85-8A28-8CD4ABD5C7FD}" sibTransId="{493B3B47-CC76-4D60-B486-D4F74A456877}"/>
    <dgm:cxn modelId="{8F210A62-B5A9-4913-A322-E948F738EE76}" type="presOf" srcId="{1A1D09D4-A518-40CD-BC21-3683EAF059CD}" destId="{F0DA1CB9-0CC4-4F6B-8430-7DBC99455A41}" srcOrd="0" destOrd="0" presId="urn:microsoft.com/office/officeart/2005/8/layout/radial6"/>
    <dgm:cxn modelId="{AAB2A964-DEED-4B52-B426-309307666346}" type="presOf" srcId="{15AC2F6F-FED8-44E1-8D7A-A8807201BFAF}" destId="{D3CAD9DE-7519-470D-8203-340E0D125959}" srcOrd="0" destOrd="0" presId="urn:microsoft.com/office/officeart/2005/8/layout/radial6"/>
    <dgm:cxn modelId="{D652C24A-264E-4FC2-8592-13A7972568BA}" type="presOf" srcId="{3C61A0EB-F195-4E8A-8D34-D826E5C11248}" destId="{1F68C776-8543-4C92-9EA7-DC6FCE978552}" srcOrd="0" destOrd="0" presId="urn:microsoft.com/office/officeart/2005/8/layout/radial6"/>
    <dgm:cxn modelId="{3925BC4B-52CE-4035-A96B-C73936D47E81}" srcId="{3C61A0EB-F195-4E8A-8D34-D826E5C11248}" destId="{1A1D09D4-A518-40CD-BC21-3683EAF059CD}" srcOrd="4" destOrd="0" parTransId="{EB1E3C96-5856-429D-B23E-C9C0F8FD25E3}" sibTransId="{8C4F713E-6A9A-4702-A897-0676EA59C5A5}"/>
    <dgm:cxn modelId="{78CDD251-F561-403D-97EE-681C504765A5}" srcId="{3C61A0EB-F195-4E8A-8D34-D826E5C11248}" destId="{1DE34EDB-5ABF-4B23-81AF-B0376CE5D38A}" srcOrd="0" destOrd="0" parTransId="{10A579C6-A136-44CE-AF86-CC5885DCFFE4}" sibTransId="{15AC2F6F-FED8-44E1-8D7A-A8807201BFAF}"/>
    <dgm:cxn modelId="{7C2F0954-7275-41CB-B176-857F90B908EE}" type="presOf" srcId="{46ECCB58-2976-44A5-95B1-87287AE877C3}" destId="{A082F3AB-B536-48B8-AA41-20BA46A03F4E}" srcOrd="0" destOrd="0" presId="urn:microsoft.com/office/officeart/2005/8/layout/radial6"/>
    <dgm:cxn modelId="{0EBA4E76-D869-4BD2-A060-4F39482D2123}" type="presOf" srcId="{BF38EC4B-0439-4809-B407-B689DB97EAD0}" destId="{AA6F650F-BBCD-4BCC-B96D-A69F79EAAFBF}" srcOrd="0" destOrd="0" presId="urn:microsoft.com/office/officeart/2005/8/layout/radial6"/>
    <dgm:cxn modelId="{890BE779-4CA8-40EA-A1C5-6AE3D54547D2}" type="presOf" srcId="{1DE34EDB-5ABF-4B23-81AF-B0376CE5D38A}" destId="{967C2BF4-CD8E-423A-BF3E-F832B430652E}" srcOrd="0" destOrd="0" presId="urn:microsoft.com/office/officeart/2005/8/layout/radial6"/>
    <dgm:cxn modelId="{894EE0BB-052A-4EC2-98B6-0C28C39499D8}" type="presOf" srcId="{CA17A1C5-2A33-468C-BCF9-C843D4A3CA48}" destId="{1A1FBABC-4988-4C28-ACF2-009A2E995251}" srcOrd="0" destOrd="0" presId="urn:microsoft.com/office/officeart/2005/8/layout/radial6"/>
    <dgm:cxn modelId="{A28AF7D4-2755-4704-9779-4AD58A181CF6}" type="presOf" srcId="{153927AE-3F33-4D32-87E7-0884F4577272}" destId="{DBE9DC7C-7FA1-4A4F-B3E8-EB7CBF1851FE}" srcOrd="0" destOrd="0" presId="urn:microsoft.com/office/officeart/2005/8/layout/radial6"/>
    <dgm:cxn modelId="{6FE672E7-3777-47B1-952E-71279D78C9C1}" srcId="{3C61A0EB-F195-4E8A-8D34-D826E5C11248}" destId="{BF38EC4B-0439-4809-B407-B689DB97EAD0}" srcOrd="1" destOrd="0" parTransId="{164166E8-44A5-4383-804D-044416DCA925}" sibTransId="{153927AE-3F33-4D32-87E7-0884F4577272}"/>
    <dgm:cxn modelId="{AA6235EC-DCF2-4921-91E8-DC85117F9DB8}" type="presOf" srcId="{47BB1568-EEE7-4D26-91C9-518D359BB67E}" destId="{34EB7908-E27A-4EBC-B2F3-447293D57E98}" srcOrd="0" destOrd="0" presId="urn:microsoft.com/office/officeart/2005/8/layout/radial6"/>
    <dgm:cxn modelId="{9A3A98F4-B840-4F14-B75B-35F76199862F}" type="presOf" srcId="{493B3B47-CC76-4D60-B486-D4F74A456877}" destId="{D2973E9D-4033-42AB-8C10-EA54CB42A9DE}" srcOrd="0" destOrd="0" presId="urn:microsoft.com/office/officeart/2005/8/layout/radial6"/>
    <dgm:cxn modelId="{8E88EDF7-6C9F-4BD6-9C06-ED23B6A347B7}" type="presOf" srcId="{8C4F713E-6A9A-4702-A897-0676EA59C5A5}" destId="{7A78003C-664A-4327-A7C6-79F6B1BA9B61}" srcOrd="0" destOrd="0" presId="urn:microsoft.com/office/officeart/2005/8/layout/radial6"/>
    <dgm:cxn modelId="{717D42DC-CB17-4F44-9470-E286D734DFD5}" type="presParOf" srcId="{41CC5E72-0809-40B4-9EB1-171129553BAD}" destId="{1F68C776-8543-4C92-9EA7-DC6FCE978552}" srcOrd="0" destOrd="0" presId="urn:microsoft.com/office/officeart/2005/8/layout/radial6"/>
    <dgm:cxn modelId="{69114328-D7CA-40DF-87AA-EDA43C244982}" type="presParOf" srcId="{41CC5E72-0809-40B4-9EB1-171129553BAD}" destId="{967C2BF4-CD8E-423A-BF3E-F832B430652E}" srcOrd="1" destOrd="0" presId="urn:microsoft.com/office/officeart/2005/8/layout/radial6"/>
    <dgm:cxn modelId="{5CB58940-1760-4805-9962-0987C8B05872}" type="presParOf" srcId="{41CC5E72-0809-40B4-9EB1-171129553BAD}" destId="{AAAD379B-E2A4-46C9-B7E0-80D1CC0639C2}" srcOrd="2" destOrd="0" presId="urn:microsoft.com/office/officeart/2005/8/layout/radial6"/>
    <dgm:cxn modelId="{58AA8AA2-8A41-4F4E-BF51-F12FC77F172F}" type="presParOf" srcId="{41CC5E72-0809-40B4-9EB1-171129553BAD}" destId="{D3CAD9DE-7519-470D-8203-340E0D125959}" srcOrd="3" destOrd="0" presId="urn:microsoft.com/office/officeart/2005/8/layout/radial6"/>
    <dgm:cxn modelId="{6D77F6A0-2A34-4B57-8F01-DF12F0B11802}" type="presParOf" srcId="{41CC5E72-0809-40B4-9EB1-171129553BAD}" destId="{AA6F650F-BBCD-4BCC-B96D-A69F79EAAFBF}" srcOrd="4" destOrd="0" presId="urn:microsoft.com/office/officeart/2005/8/layout/radial6"/>
    <dgm:cxn modelId="{1596BFF1-CE5B-4408-99B2-13C3C9CCDFC4}" type="presParOf" srcId="{41CC5E72-0809-40B4-9EB1-171129553BAD}" destId="{0C7792AA-36A0-4EB1-811E-EB3A9C017D9E}" srcOrd="5" destOrd="0" presId="urn:microsoft.com/office/officeart/2005/8/layout/radial6"/>
    <dgm:cxn modelId="{2112BD65-08C3-40B3-826B-D04289C42811}" type="presParOf" srcId="{41CC5E72-0809-40B4-9EB1-171129553BAD}" destId="{DBE9DC7C-7FA1-4A4F-B3E8-EB7CBF1851FE}" srcOrd="6" destOrd="0" presId="urn:microsoft.com/office/officeart/2005/8/layout/radial6"/>
    <dgm:cxn modelId="{B0846A77-CDD7-41AC-868D-BD92282F4A5E}" type="presParOf" srcId="{41CC5E72-0809-40B4-9EB1-171129553BAD}" destId="{A082F3AB-B536-48B8-AA41-20BA46A03F4E}" srcOrd="7" destOrd="0" presId="urn:microsoft.com/office/officeart/2005/8/layout/radial6"/>
    <dgm:cxn modelId="{84ED61A2-6590-4251-A5BB-3DD28C8F38A9}" type="presParOf" srcId="{41CC5E72-0809-40B4-9EB1-171129553BAD}" destId="{9937DACF-3B40-405E-AD5E-8F45B709E922}" srcOrd="8" destOrd="0" presId="urn:microsoft.com/office/officeart/2005/8/layout/radial6"/>
    <dgm:cxn modelId="{D47A0984-556C-424D-B24D-6E690AFC85D2}" type="presParOf" srcId="{41CC5E72-0809-40B4-9EB1-171129553BAD}" destId="{D2973E9D-4033-42AB-8C10-EA54CB42A9DE}" srcOrd="9" destOrd="0" presId="urn:microsoft.com/office/officeart/2005/8/layout/radial6"/>
    <dgm:cxn modelId="{F6C5D9F3-D13F-41DA-AE3F-D87861C732A1}" type="presParOf" srcId="{41CC5E72-0809-40B4-9EB1-171129553BAD}" destId="{34EB7908-E27A-4EBC-B2F3-447293D57E98}" srcOrd="10" destOrd="0" presId="urn:microsoft.com/office/officeart/2005/8/layout/radial6"/>
    <dgm:cxn modelId="{C97B18CB-EAA1-4556-8C4E-20FCB453E2EB}" type="presParOf" srcId="{41CC5E72-0809-40B4-9EB1-171129553BAD}" destId="{CFAAA147-9641-4A77-9C42-01F6487F7F82}" srcOrd="11" destOrd="0" presId="urn:microsoft.com/office/officeart/2005/8/layout/radial6"/>
    <dgm:cxn modelId="{D94195B6-9ABB-4E25-879F-B56ABD2E7FAC}" type="presParOf" srcId="{41CC5E72-0809-40B4-9EB1-171129553BAD}" destId="{1A1FBABC-4988-4C28-ACF2-009A2E995251}" srcOrd="12" destOrd="0" presId="urn:microsoft.com/office/officeart/2005/8/layout/radial6"/>
    <dgm:cxn modelId="{EAAEE93E-012F-4F25-8D4D-A2030C1015C8}" type="presParOf" srcId="{41CC5E72-0809-40B4-9EB1-171129553BAD}" destId="{F0DA1CB9-0CC4-4F6B-8430-7DBC99455A41}" srcOrd="13" destOrd="0" presId="urn:microsoft.com/office/officeart/2005/8/layout/radial6"/>
    <dgm:cxn modelId="{7F1C9BCB-9F14-4C05-A96B-521A74F9DC97}" type="presParOf" srcId="{41CC5E72-0809-40B4-9EB1-171129553BAD}" destId="{9A337085-9EBA-4332-B38A-2F48C6A71DCA}" srcOrd="14" destOrd="0" presId="urn:microsoft.com/office/officeart/2005/8/layout/radial6"/>
    <dgm:cxn modelId="{B73FCBC3-D875-419E-8EAB-3E199F1DE684}" type="presParOf" srcId="{41CC5E72-0809-40B4-9EB1-171129553BAD}" destId="{7A78003C-664A-4327-A7C6-79F6B1BA9B61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D74A5E-0F57-4695-9EA7-210FB9DBEA6B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A17347E-0A60-4A94-834A-6174AA688AF6}">
      <dgm:prSet phldrT="[Text]"/>
      <dgm:spPr/>
      <dgm:t>
        <a:bodyPr/>
        <a:lstStyle/>
        <a:p>
          <a:r>
            <a:rPr lang="en-GB" dirty="0"/>
            <a:t>Wasserstein</a:t>
          </a:r>
        </a:p>
      </dgm:t>
    </dgm:pt>
    <dgm:pt modelId="{0EC6AE06-0EF1-421E-BB7B-E7992E3DF645}" type="parTrans" cxnId="{36F869C2-8B91-4E06-9F80-1250E8E6E5F4}">
      <dgm:prSet/>
      <dgm:spPr/>
      <dgm:t>
        <a:bodyPr/>
        <a:lstStyle/>
        <a:p>
          <a:endParaRPr lang="en-GB"/>
        </a:p>
      </dgm:t>
    </dgm:pt>
    <dgm:pt modelId="{FCE9F43E-CD83-4034-A658-0BAE343E4A02}" type="sibTrans" cxnId="{36F869C2-8B91-4E06-9F80-1250E8E6E5F4}">
      <dgm:prSet/>
      <dgm:spPr/>
      <dgm:t>
        <a:bodyPr/>
        <a:lstStyle/>
        <a:p>
          <a:endParaRPr lang="en-GB"/>
        </a:p>
      </dgm:t>
    </dgm:pt>
    <dgm:pt modelId="{20075E6A-CD66-435B-9536-7F344B3136B7}">
      <dgm:prSet phldrT="[Text]"/>
      <dgm:spPr/>
      <dgm:t>
        <a:bodyPr/>
        <a:lstStyle/>
        <a:p>
          <a:r>
            <a:rPr lang="en-GB" dirty="0"/>
            <a:t>Kuiper </a:t>
          </a:r>
        </a:p>
      </dgm:t>
    </dgm:pt>
    <dgm:pt modelId="{F10C0286-89CE-4636-A675-8539158556BD}" type="parTrans" cxnId="{A7E23FF8-C953-4267-8AB7-6E04C1E187B5}">
      <dgm:prSet/>
      <dgm:spPr/>
      <dgm:t>
        <a:bodyPr/>
        <a:lstStyle/>
        <a:p>
          <a:endParaRPr lang="en-GB"/>
        </a:p>
      </dgm:t>
    </dgm:pt>
    <dgm:pt modelId="{BF903659-A895-4631-B089-B8C15D13BB8C}" type="sibTrans" cxnId="{A7E23FF8-C953-4267-8AB7-6E04C1E187B5}">
      <dgm:prSet/>
      <dgm:spPr/>
      <dgm:t>
        <a:bodyPr/>
        <a:lstStyle/>
        <a:p>
          <a:endParaRPr lang="en-GB"/>
        </a:p>
      </dgm:t>
    </dgm:pt>
    <dgm:pt modelId="{CC857CC9-FF2B-437E-A61B-EB0480C0DD4B}">
      <dgm:prSet phldrT="[Text]"/>
      <dgm:spPr/>
      <dgm:t>
        <a:bodyPr/>
        <a:lstStyle/>
        <a:p>
          <a:r>
            <a:rPr lang="en-GB" dirty="0"/>
            <a:t>Anderson-Darling</a:t>
          </a:r>
        </a:p>
      </dgm:t>
    </dgm:pt>
    <dgm:pt modelId="{0DE8B602-C3C6-46F7-B8DF-3D458B6C9889}" type="parTrans" cxnId="{C4AD3047-915E-40DD-A619-A7454F604989}">
      <dgm:prSet/>
      <dgm:spPr/>
      <dgm:t>
        <a:bodyPr/>
        <a:lstStyle/>
        <a:p>
          <a:endParaRPr lang="en-GB"/>
        </a:p>
      </dgm:t>
    </dgm:pt>
    <dgm:pt modelId="{A3CC3F58-F253-4005-8329-232B0655554B}" type="sibTrans" cxnId="{C4AD3047-915E-40DD-A619-A7454F604989}">
      <dgm:prSet/>
      <dgm:spPr/>
      <dgm:t>
        <a:bodyPr/>
        <a:lstStyle/>
        <a:p>
          <a:endParaRPr lang="en-GB"/>
        </a:p>
      </dgm:t>
    </dgm:pt>
    <dgm:pt modelId="{22C17130-92DA-4656-AC5B-CDF89E3E03F7}">
      <dgm:prSet/>
      <dgm:spPr/>
      <dgm:t>
        <a:bodyPr/>
        <a:lstStyle/>
        <a:p>
          <a:r>
            <a:rPr lang="en-GB"/>
            <a:t>Kolmogorov-Smirnov</a:t>
          </a:r>
        </a:p>
      </dgm:t>
    </dgm:pt>
    <dgm:pt modelId="{EAB28819-F4BA-405D-8538-60DD7B671601}" type="parTrans" cxnId="{8C5F2A6F-2F50-48C3-9B25-72549649BD18}">
      <dgm:prSet/>
      <dgm:spPr/>
      <dgm:t>
        <a:bodyPr/>
        <a:lstStyle/>
        <a:p>
          <a:endParaRPr lang="en-GB"/>
        </a:p>
      </dgm:t>
    </dgm:pt>
    <dgm:pt modelId="{3F522494-A718-4693-9F20-B5E540A8E81C}" type="sibTrans" cxnId="{8C5F2A6F-2F50-48C3-9B25-72549649BD18}">
      <dgm:prSet/>
      <dgm:spPr/>
      <dgm:t>
        <a:bodyPr/>
        <a:lstStyle/>
        <a:p>
          <a:endParaRPr lang="en-GB"/>
        </a:p>
      </dgm:t>
    </dgm:pt>
    <dgm:pt modelId="{C3519252-A966-4DD0-8624-535882153128}">
      <dgm:prSet phldrT="[Text]"/>
      <dgm:spPr/>
      <dgm:t>
        <a:bodyPr/>
        <a:lstStyle/>
        <a:p>
          <a:r>
            <a:rPr lang="en-GB"/>
            <a:t>Cramer-Von Mises</a:t>
          </a:r>
          <a:endParaRPr lang="en-GB" dirty="0"/>
        </a:p>
      </dgm:t>
    </dgm:pt>
    <dgm:pt modelId="{59D49243-45D1-402C-8A5C-3295A59EC105}" type="parTrans" cxnId="{F6A0D5FC-B117-4324-963F-A7B222F20D27}">
      <dgm:prSet/>
      <dgm:spPr/>
      <dgm:t>
        <a:bodyPr/>
        <a:lstStyle/>
        <a:p>
          <a:endParaRPr lang="en-GB"/>
        </a:p>
      </dgm:t>
    </dgm:pt>
    <dgm:pt modelId="{242E8B80-96DF-4923-A1E5-D21DA02210E4}" type="sibTrans" cxnId="{F6A0D5FC-B117-4324-963F-A7B222F20D27}">
      <dgm:prSet/>
      <dgm:spPr/>
      <dgm:t>
        <a:bodyPr/>
        <a:lstStyle/>
        <a:p>
          <a:endParaRPr lang="en-GB"/>
        </a:p>
      </dgm:t>
    </dgm:pt>
    <dgm:pt modelId="{BB12D77E-8959-4BCC-9D4A-19D25BFDD1C2}">
      <dgm:prSet phldrT="[Text]"/>
      <dgm:spPr/>
      <dgm:t>
        <a:bodyPr/>
        <a:lstStyle/>
        <a:p>
          <a:r>
            <a:rPr lang="en-GB" dirty="0"/>
            <a:t>Wasserstein + Cramer-Von Mises (DTS) </a:t>
          </a:r>
        </a:p>
      </dgm:t>
    </dgm:pt>
    <dgm:pt modelId="{0820706D-DAF8-42F3-B559-69C7611B6E05}" type="parTrans" cxnId="{B6441B32-FB2E-477D-9375-CB6AC825E915}">
      <dgm:prSet/>
      <dgm:spPr/>
      <dgm:t>
        <a:bodyPr/>
        <a:lstStyle/>
        <a:p>
          <a:endParaRPr lang="en-GB"/>
        </a:p>
      </dgm:t>
    </dgm:pt>
    <dgm:pt modelId="{2EB9183B-1DDC-4B61-A34E-E71C99D22B49}" type="sibTrans" cxnId="{B6441B32-FB2E-477D-9375-CB6AC825E915}">
      <dgm:prSet/>
      <dgm:spPr/>
      <dgm:t>
        <a:bodyPr/>
        <a:lstStyle/>
        <a:p>
          <a:endParaRPr lang="en-GB"/>
        </a:p>
      </dgm:t>
    </dgm:pt>
    <dgm:pt modelId="{DB0FE2D7-500F-43F5-81D7-D21BF73D6702}" type="pres">
      <dgm:prSet presAssocID="{33D74A5E-0F57-4695-9EA7-210FB9DBEA6B}" presName="Name0" presStyleCnt="0">
        <dgm:presLayoutVars>
          <dgm:chMax val="7"/>
          <dgm:chPref val="7"/>
          <dgm:dir/>
        </dgm:presLayoutVars>
      </dgm:prSet>
      <dgm:spPr/>
    </dgm:pt>
    <dgm:pt modelId="{968AC0E7-CD22-485D-B8BA-91A68D631981}" type="pres">
      <dgm:prSet presAssocID="{33D74A5E-0F57-4695-9EA7-210FB9DBEA6B}" presName="Name1" presStyleCnt="0"/>
      <dgm:spPr/>
    </dgm:pt>
    <dgm:pt modelId="{C2288856-DD07-4EB4-99C2-CEDD87ADEFB1}" type="pres">
      <dgm:prSet presAssocID="{33D74A5E-0F57-4695-9EA7-210FB9DBEA6B}" presName="cycle" presStyleCnt="0"/>
      <dgm:spPr/>
    </dgm:pt>
    <dgm:pt modelId="{85871365-2CB1-4C6C-8DA3-7B9269CABDD0}" type="pres">
      <dgm:prSet presAssocID="{33D74A5E-0F57-4695-9EA7-210FB9DBEA6B}" presName="srcNode" presStyleLbl="node1" presStyleIdx="0" presStyleCnt="6"/>
      <dgm:spPr/>
    </dgm:pt>
    <dgm:pt modelId="{07A466D3-9B3A-4E42-8981-04F3393665F9}" type="pres">
      <dgm:prSet presAssocID="{33D74A5E-0F57-4695-9EA7-210FB9DBEA6B}" presName="conn" presStyleLbl="parChTrans1D2" presStyleIdx="0" presStyleCnt="1"/>
      <dgm:spPr/>
    </dgm:pt>
    <dgm:pt modelId="{B941C311-0C54-4A50-A1C7-486533D36241}" type="pres">
      <dgm:prSet presAssocID="{33D74A5E-0F57-4695-9EA7-210FB9DBEA6B}" presName="extraNode" presStyleLbl="node1" presStyleIdx="0" presStyleCnt="6"/>
      <dgm:spPr/>
    </dgm:pt>
    <dgm:pt modelId="{399F3E2C-76B7-48D2-ABFF-CFB33EB67E6D}" type="pres">
      <dgm:prSet presAssocID="{33D74A5E-0F57-4695-9EA7-210FB9DBEA6B}" presName="dstNode" presStyleLbl="node1" presStyleIdx="0" presStyleCnt="6"/>
      <dgm:spPr/>
    </dgm:pt>
    <dgm:pt modelId="{ABBDA259-6D6D-48E6-9058-5E9AE499D22C}" type="pres">
      <dgm:prSet presAssocID="{AA17347E-0A60-4A94-834A-6174AA688AF6}" presName="text_1" presStyleLbl="node1" presStyleIdx="0" presStyleCnt="6">
        <dgm:presLayoutVars>
          <dgm:bulletEnabled val="1"/>
        </dgm:presLayoutVars>
      </dgm:prSet>
      <dgm:spPr/>
    </dgm:pt>
    <dgm:pt modelId="{9D48682C-0CDB-47BB-8208-80D6746AEA6A}" type="pres">
      <dgm:prSet presAssocID="{AA17347E-0A60-4A94-834A-6174AA688AF6}" presName="accent_1" presStyleCnt="0"/>
      <dgm:spPr/>
    </dgm:pt>
    <dgm:pt modelId="{29D20670-168B-4152-8452-DC59658FD478}" type="pres">
      <dgm:prSet presAssocID="{AA17347E-0A60-4A94-834A-6174AA688AF6}" presName="accentRepeatNode" presStyleLbl="solidFgAcc1" presStyleIdx="0" presStyleCnt="6"/>
      <dgm:spPr/>
    </dgm:pt>
    <dgm:pt modelId="{5748DD8E-D527-44B9-A443-3C4A6F8C921F}" type="pres">
      <dgm:prSet presAssocID="{22C17130-92DA-4656-AC5B-CDF89E3E03F7}" presName="text_2" presStyleLbl="node1" presStyleIdx="1" presStyleCnt="6">
        <dgm:presLayoutVars>
          <dgm:bulletEnabled val="1"/>
        </dgm:presLayoutVars>
      </dgm:prSet>
      <dgm:spPr/>
    </dgm:pt>
    <dgm:pt modelId="{411D347B-AFF9-4340-806D-F047F91DE171}" type="pres">
      <dgm:prSet presAssocID="{22C17130-92DA-4656-AC5B-CDF89E3E03F7}" presName="accent_2" presStyleCnt="0"/>
      <dgm:spPr/>
    </dgm:pt>
    <dgm:pt modelId="{8911B593-1566-496F-932B-1B0B81C41DC6}" type="pres">
      <dgm:prSet presAssocID="{22C17130-92DA-4656-AC5B-CDF89E3E03F7}" presName="accentRepeatNode" presStyleLbl="solidFgAcc1" presStyleIdx="1" presStyleCnt="6"/>
      <dgm:spPr/>
    </dgm:pt>
    <dgm:pt modelId="{1283ACD0-0ED7-4487-94AD-4CD5B1AF3134}" type="pres">
      <dgm:prSet presAssocID="{20075E6A-CD66-435B-9536-7F344B3136B7}" presName="text_3" presStyleLbl="node1" presStyleIdx="2" presStyleCnt="6">
        <dgm:presLayoutVars>
          <dgm:bulletEnabled val="1"/>
        </dgm:presLayoutVars>
      </dgm:prSet>
      <dgm:spPr/>
    </dgm:pt>
    <dgm:pt modelId="{05AA98CB-3B6B-4396-8A45-6E1450E133E6}" type="pres">
      <dgm:prSet presAssocID="{20075E6A-CD66-435B-9536-7F344B3136B7}" presName="accent_3" presStyleCnt="0"/>
      <dgm:spPr/>
    </dgm:pt>
    <dgm:pt modelId="{0B4508DD-7608-499F-B3CC-9CF3EAF42483}" type="pres">
      <dgm:prSet presAssocID="{20075E6A-CD66-435B-9536-7F344B3136B7}" presName="accentRepeatNode" presStyleLbl="solidFgAcc1" presStyleIdx="2" presStyleCnt="6"/>
      <dgm:spPr/>
    </dgm:pt>
    <dgm:pt modelId="{7CBC1A9A-3D90-4DC2-AE90-99E0911F8BE9}" type="pres">
      <dgm:prSet presAssocID="{CC857CC9-FF2B-437E-A61B-EB0480C0DD4B}" presName="text_4" presStyleLbl="node1" presStyleIdx="3" presStyleCnt="6">
        <dgm:presLayoutVars>
          <dgm:bulletEnabled val="1"/>
        </dgm:presLayoutVars>
      </dgm:prSet>
      <dgm:spPr/>
    </dgm:pt>
    <dgm:pt modelId="{33A7C076-20C7-4EAB-AF59-BF607AECDC35}" type="pres">
      <dgm:prSet presAssocID="{CC857CC9-FF2B-437E-A61B-EB0480C0DD4B}" presName="accent_4" presStyleCnt="0"/>
      <dgm:spPr/>
    </dgm:pt>
    <dgm:pt modelId="{F9DED745-6C7A-400D-B4AB-8760D8F6D1E9}" type="pres">
      <dgm:prSet presAssocID="{CC857CC9-FF2B-437E-A61B-EB0480C0DD4B}" presName="accentRepeatNode" presStyleLbl="solidFgAcc1" presStyleIdx="3" presStyleCnt="6"/>
      <dgm:spPr/>
    </dgm:pt>
    <dgm:pt modelId="{F69C9946-276E-43EE-8254-6F05F81CDC7E}" type="pres">
      <dgm:prSet presAssocID="{C3519252-A966-4DD0-8624-535882153128}" presName="text_5" presStyleLbl="node1" presStyleIdx="4" presStyleCnt="6">
        <dgm:presLayoutVars>
          <dgm:bulletEnabled val="1"/>
        </dgm:presLayoutVars>
      </dgm:prSet>
      <dgm:spPr/>
    </dgm:pt>
    <dgm:pt modelId="{33B392F0-C3A0-4556-91E2-D66B15DF574E}" type="pres">
      <dgm:prSet presAssocID="{C3519252-A966-4DD0-8624-535882153128}" presName="accent_5" presStyleCnt="0"/>
      <dgm:spPr/>
    </dgm:pt>
    <dgm:pt modelId="{79C69465-95F8-4BC0-A278-F81F7236BBE1}" type="pres">
      <dgm:prSet presAssocID="{C3519252-A966-4DD0-8624-535882153128}" presName="accentRepeatNode" presStyleLbl="solidFgAcc1" presStyleIdx="4" presStyleCnt="6"/>
      <dgm:spPr/>
    </dgm:pt>
    <dgm:pt modelId="{47357BCA-7A2A-4D93-A0B0-00E6932B2FD0}" type="pres">
      <dgm:prSet presAssocID="{BB12D77E-8959-4BCC-9D4A-19D25BFDD1C2}" presName="text_6" presStyleLbl="node1" presStyleIdx="5" presStyleCnt="6">
        <dgm:presLayoutVars>
          <dgm:bulletEnabled val="1"/>
        </dgm:presLayoutVars>
      </dgm:prSet>
      <dgm:spPr/>
    </dgm:pt>
    <dgm:pt modelId="{ACA09096-A4EF-48EC-8998-D3A8C8B4083E}" type="pres">
      <dgm:prSet presAssocID="{BB12D77E-8959-4BCC-9D4A-19D25BFDD1C2}" presName="accent_6" presStyleCnt="0"/>
      <dgm:spPr/>
    </dgm:pt>
    <dgm:pt modelId="{5091D061-4151-4D11-B09D-912B1A53FFDC}" type="pres">
      <dgm:prSet presAssocID="{BB12D77E-8959-4BCC-9D4A-19D25BFDD1C2}" presName="accentRepeatNode" presStyleLbl="solidFgAcc1" presStyleIdx="5" presStyleCnt="6"/>
      <dgm:spPr/>
    </dgm:pt>
  </dgm:ptLst>
  <dgm:cxnLst>
    <dgm:cxn modelId="{56C7AE2E-4957-4F98-8E5B-25667DC214F2}" type="presOf" srcId="{CC857CC9-FF2B-437E-A61B-EB0480C0DD4B}" destId="{7CBC1A9A-3D90-4DC2-AE90-99E0911F8BE9}" srcOrd="0" destOrd="0" presId="urn:microsoft.com/office/officeart/2008/layout/VerticalCurvedList"/>
    <dgm:cxn modelId="{DF7EE02F-3FDB-4503-AC15-6B295E26D3D9}" type="presOf" srcId="{FCE9F43E-CD83-4034-A658-0BAE343E4A02}" destId="{07A466D3-9B3A-4E42-8981-04F3393665F9}" srcOrd="0" destOrd="0" presId="urn:microsoft.com/office/officeart/2008/layout/VerticalCurvedList"/>
    <dgm:cxn modelId="{B6441B32-FB2E-477D-9375-CB6AC825E915}" srcId="{33D74A5E-0F57-4695-9EA7-210FB9DBEA6B}" destId="{BB12D77E-8959-4BCC-9D4A-19D25BFDD1C2}" srcOrd="5" destOrd="0" parTransId="{0820706D-DAF8-42F3-B559-69C7611B6E05}" sibTransId="{2EB9183B-1DDC-4B61-A34E-E71C99D22B49}"/>
    <dgm:cxn modelId="{4231EB3A-ED9B-43C4-9E40-69623755A211}" type="presOf" srcId="{20075E6A-CD66-435B-9536-7F344B3136B7}" destId="{1283ACD0-0ED7-4487-94AD-4CD5B1AF3134}" srcOrd="0" destOrd="0" presId="urn:microsoft.com/office/officeart/2008/layout/VerticalCurvedList"/>
    <dgm:cxn modelId="{C4AD3047-915E-40DD-A619-A7454F604989}" srcId="{33D74A5E-0F57-4695-9EA7-210FB9DBEA6B}" destId="{CC857CC9-FF2B-437E-A61B-EB0480C0DD4B}" srcOrd="3" destOrd="0" parTransId="{0DE8B602-C3C6-46F7-B8DF-3D458B6C9889}" sibTransId="{A3CC3F58-F253-4005-8329-232B0655554B}"/>
    <dgm:cxn modelId="{480C616C-A25A-4B4F-98D1-5EA8B7D94A2F}" type="presOf" srcId="{C3519252-A966-4DD0-8624-535882153128}" destId="{F69C9946-276E-43EE-8254-6F05F81CDC7E}" srcOrd="0" destOrd="0" presId="urn:microsoft.com/office/officeart/2008/layout/VerticalCurvedList"/>
    <dgm:cxn modelId="{8C5F2A6F-2F50-48C3-9B25-72549649BD18}" srcId="{33D74A5E-0F57-4695-9EA7-210FB9DBEA6B}" destId="{22C17130-92DA-4656-AC5B-CDF89E3E03F7}" srcOrd="1" destOrd="0" parTransId="{EAB28819-F4BA-405D-8538-60DD7B671601}" sibTransId="{3F522494-A718-4693-9F20-B5E540A8E81C}"/>
    <dgm:cxn modelId="{09426E89-A45B-4B2C-A8B9-05C1954461F0}" type="presOf" srcId="{BB12D77E-8959-4BCC-9D4A-19D25BFDD1C2}" destId="{47357BCA-7A2A-4D93-A0B0-00E6932B2FD0}" srcOrd="0" destOrd="0" presId="urn:microsoft.com/office/officeart/2008/layout/VerticalCurvedList"/>
    <dgm:cxn modelId="{14422D94-DEF2-4198-BA49-A2A56E507080}" type="presOf" srcId="{AA17347E-0A60-4A94-834A-6174AA688AF6}" destId="{ABBDA259-6D6D-48E6-9058-5E9AE499D22C}" srcOrd="0" destOrd="0" presId="urn:microsoft.com/office/officeart/2008/layout/VerticalCurvedList"/>
    <dgm:cxn modelId="{36F869C2-8B91-4E06-9F80-1250E8E6E5F4}" srcId="{33D74A5E-0F57-4695-9EA7-210FB9DBEA6B}" destId="{AA17347E-0A60-4A94-834A-6174AA688AF6}" srcOrd="0" destOrd="0" parTransId="{0EC6AE06-0EF1-421E-BB7B-E7992E3DF645}" sibTransId="{FCE9F43E-CD83-4034-A658-0BAE343E4A02}"/>
    <dgm:cxn modelId="{C43832C3-6C4B-4C80-A55D-52ED96B8DCE3}" type="presOf" srcId="{22C17130-92DA-4656-AC5B-CDF89E3E03F7}" destId="{5748DD8E-D527-44B9-A443-3C4A6F8C921F}" srcOrd="0" destOrd="0" presId="urn:microsoft.com/office/officeart/2008/layout/VerticalCurvedList"/>
    <dgm:cxn modelId="{A862C1C5-45B7-4D21-A15D-58A7C57723C7}" type="presOf" srcId="{33D74A5E-0F57-4695-9EA7-210FB9DBEA6B}" destId="{DB0FE2D7-500F-43F5-81D7-D21BF73D6702}" srcOrd="0" destOrd="0" presId="urn:microsoft.com/office/officeart/2008/layout/VerticalCurvedList"/>
    <dgm:cxn modelId="{A7E23FF8-C953-4267-8AB7-6E04C1E187B5}" srcId="{33D74A5E-0F57-4695-9EA7-210FB9DBEA6B}" destId="{20075E6A-CD66-435B-9536-7F344B3136B7}" srcOrd="2" destOrd="0" parTransId="{F10C0286-89CE-4636-A675-8539158556BD}" sibTransId="{BF903659-A895-4631-B089-B8C15D13BB8C}"/>
    <dgm:cxn modelId="{F6A0D5FC-B117-4324-963F-A7B222F20D27}" srcId="{33D74A5E-0F57-4695-9EA7-210FB9DBEA6B}" destId="{C3519252-A966-4DD0-8624-535882153128}" srcOrd="4" destOrd="0" parTransId="{59D49243-45D1-402C-8A5C-3295A59EC105}" sibTransId="{242E8B80-96DF-4923-A1E5-D21DA02210E4}"/>
    <dgm:cxn modelId="{A3663AD7-DE23-45E5-A74F-54916D382BE5}" type="presParOf" srcId="{DB0FE2D7-500F-43F5-81D7-D21BF73D6702}" destId="{968AC0E7-CD22-485D-B8BA-91A68D631981}" srcOrd="0" destOrd="0" presId="urn:microsoft.com/office/officeart/2008/layout/VerticalCurvedList"/>
    <dgm:cxn modelId="{731FB72C-00B0-4933-8999-71C010050A3F}" type="presParOf" srcId="{968AC0E7-CD22-485D-B8BA-91A68D631981}" destId="{C2288856-DD07-4EB4-99C2-CEDD87ADEFB1}" srcOrd="0" destOrd="0" presId="urn:microsoft.com/office/officeart/2008/layout/VerticalCurvedList"/>
    <dgm:cxn modelId="{359AE2F8-3D25-4A4C-95FE-1ED1803D3F59}" type="presParOf" srcId="{C2288856-DD07-4EB4-99C2-CEDD87ADEFB1}" destId="{85871365-2CB1-4C6C-8DA3-7B9269CABDD0}" srcOrd="0" destOrd="0" presId="urn:microsoft.com/office/officeart/2008/layout/VerticalCurvedList"/>
    <dgm:cxn modelId="{0228B62E-F4D1-48D1-8086-35F88A912C3B}" type="presParOf" srcId="{C2288856-DD07-4EB4-99C2-CEDD87ADEFB1}" destId="{07A466D3-9B3A-4E42-8981-04F3393665F9}" srcOrd="1" destOrd="0" presId="urn:microsoft.com/office/officeart/2008/layout/VerticalCurvedList"/>
    <dgm:cxn modelId="{608C4335-5795-4DB8-8442-6AF67FA47528}" type="presParOf" srcId="{C2288856-DD07-4EB4-99C2-CEDD87ADEFB1}" destId="{B941C311-0C54-4A50-A1C7-486533D36241}" srcOrd="2" destOrd="0" presId="urn:microsoft.com/office/officeart/2008/layout/VerticalCurvedList"/>
    <dgm:cxn modelId="{F0F91777-565B-4FE5-9E1F-E31AFD58F6E1}" type="presParOf" srcId="{C2288856-DD07-4EB4-99C2-CEDD87ADEFB1}" destId="{399F3E2C-76B7-48D2-ABFF-CFB33EB67E6D}" srcOrd="3" destOrd="0" presId="urn:microsoft.com/office/officeart/2008/layout/VerticalCurvedList"/>
    <dgm:cxn modelId="{800F1E8D-4F4E-4520-8C54-DDB32CD02C69}" type="presParOf" srcId="{968AC0E7-CD22-485D-B8BA-91A68D631981}" destId="{ABBDA259-6D6D-48E6-9058-5E9AE499D22C}" srcOrd="1" destOrd="0" presId="urn:microsoft.com/office/officeart/2008/layout/VerticalCurvedList"/>
    <dgm:cxn modelId="{44D15FD9-D4BF-4C72-A33C-E4128DDC5591}" type="presParOf" srcId="{968AC0E7-CD22-485D-B8BA-91A68D631981}" destId="{9D48682C-0CDB-47BB-8208-80D6746AEA6A}" srcOrd="2" destOrd="0" presId="urn:microsoft.com/office/officeart/2008/layout/VerticalCurvedList"/>
    <dgm:cxn modelId="{19B943C0-2DAB-4C86-B3F6-E1490CF80C32}" type="presParOf" srcId="{9D48682C-0CDB-47BB-8208-80D6746AEA6A}" destId="{29D20670-168B-4152-8452-DC59658FD478}" srcOrd="0" destOrd="0" presId="urn:microsoft.com/office/officeart/2008/layout/VerticalCurvedList"/>
    <dgm:cxn modelId="{AF76D54D-42FE-4E7F-8A88-2095D5C5D7DF}" type="presParOf" srcId="{968AC0E7-CD22-485D-B8BA-91A68D631981}" destId="{5748DD8E-D527-44B9-A443-3C4A6F8C921F}" srcOrd="3" destOrd="0" presId="urn:microsoft.com/office/officeart/2008/layout/VerticalCurvedList"/>
    <dgm:cxn modelId="{A59C14E4-7FC7-4A45-8B08-C99855D550BC}" type="presParOf" srcId="{968AC0E7-CD22-485D-B8BA-91A68D631981}" destId="{411D347B-AFF9-4340-806D-F047F91DE171}" srcOrd="4" destOrd="0" presId="urn:microsoft.com/office/officeart/2008/layout/VerticalCurvedList"/>
    <dgm:cxn modelId="{1D90DDBB-A34B-42C1-B037-02AF6AFFB82C}" type="presParOf" srcId="{411D347B-AFF9-4340-806D-F047F91DE171}" destId="{8911B593-1566-496F-932B-1B0B81C41DC6}" srcOrd="0" destOrd="0" presId="urn:microsoft.com/office/officeart/2008/layout/VerticalCurvedList"/>
    <dgm:cxn modelId="{2BC994BF-079E-4D2D-9D8F-7E4AAADE487D}" type="presParOf" srcId="{968AC0E7-CD22-485D-B8BA-91A68D631981}" destId="{1283ACD0-0ED7-4487-94AD-4CD5B1AF3134}" srcOrd="5" destOrd="0" presId="urn:microsoft.com/office/officeart/2008/layout/VerticalCurvedList"/>
    <dgm:cxn modelId="{6FCBDFF7-32A1-46C7-889F-5284159BA03D}" type="presParOf" srcId="{968AC0E7-CD22-485D-B8BA-91A68D631981}" destId="{05AA98CB-3B6B-4396-8A45-6E1450E133E6}" srcOrd="6" destOrd="0" presId="urn:microsoft.com/office/officeart/2008/layout/VerticalCurvedList"/>
    <dgm:cxn modelId="{A0684AEC-0A02-422C-8679-18A330A8B6F6}" type="presParOf" srcId="{05AA98CB-3B6B-4396-8A45-6E1450E133E6}" destId="{0B4508DD-7608-499F-B3CC-9CF3EAF42483}" srcOrd="0" destOrd="0" presId="urn:microsoft.com/office/officeart/2008/layout/VerticalCurvedList"/>
    <dgm:cxn modelId="{A6928C9C-0A4D-4377-9A10-2887540DEB26}" type="presParOf" srcId="{968AC0E7-CD22-485D-B8BA-91A68D631981}" destId="{7CBC1A9A-3D90-4DC2-AE90-99E0911F8BE9}" srcOrd="7" destOrd="0" presId="urn:microsoft.com/office/officeart/2008/layout/VerticalCurvedList"/>
    <dgm:cxn modelId="{F38A3A87-E3FF-4621-B40C-F7D80D046AD8}" type="presParOf" srcId="{968AC0E7-CD22-485D-B8BA-91A68D631981}" destId="{33A7C076-20C7-4EAB-AF59-BF607AECDC35}" srcOrd="8" destOrd="0" presId="urn:microsoft.com/office/officeart/2008/layout/VerticalCurvedList"/>
    <dgm:cxn modelId="{0F7CF235-6736-40E3-90E0-563819A82E03}" type="presParOf" srcId="{33A7C076-20C7-4EAB-AF59-BF607AECDC35}" destId="{F9DED745-6C7A-400D-B4AB-8760D8F6D1E9}" srcOrd="0" destOrd="0" presId="urn:microsoft.com/office/officeart/2008/layout/VerticalCurvedList"/>
    <dgm:cxn modelId="{957C5A50-9885-47DD-8E1D-7CD0DF185ABB}" type="presParOf" srcId="{968AC0E7-CD22-485D-B8BA-91A68D631981}" destId="{F69C9946-276E-43EE-8254-6F05F81CDC7E}" srcOrd="9" destOrd="0" presId="urn:microsoft.com/office/officeart/2008/layout/VerticalCurvedList"/>
    <dgm:cxn modelId="{A34065A6-1645-4A80-A026-91C74B2C09F9}" type="presParOf" srcId="{968AC0E7-CD22-485D-B8BA-91A68D631981}" destId="{33B392F0-C3A0-4556-91E2-D66B15DF574E}" srcOrd="10" destOrd="0" presId="urn:microsoft.com/office/officeart/2008/layout/VerticalCurvedList"/>
    <dgm:cxn modelId="{0C2A48B9-0364-4199-B124-9C28B7C48F75}" type="presParOf" srcId="{33B392F0-C3A0-4556-91E2-D66B15DF574E}" destId="{79C69465-95F8-4BC0-A278-F81F7236BBE1}" srcOrd="0" destOrd="0" presId="urn:microsoft.com/office/officeart/2008/layout/VerticalCurvedList"/>
    <dgm:cxn modelId="{13D92C4D-8CB1-4F20-B196-B074441ECF49}" type="presParOf" srcId="{968AC0E7-CD22-485D-B8BA-91A68D631981}" destId="{47357BCA-7A2A-4D93-A0B0-00E6932B2FD0}" srcOrd="11" destOrd="0" presId="urn:microsoft.com/office/officeart/2008/layout/VerticalCurvedList"/>
    <dgm:cxn modelId="{E6F66938-5C0E-48C7-A409-8E2A581C114B}" type="presParOf" srcId="{968AC0E7-CD22-485D-B8BA-91A68D631981}" destId="{ACA09096-A4EF-48EC-8998-D3A8C8B4083E}" srcOrd="12" destOrd="0" presId="urn:microsoft.com/office/officeart/2008/layout/VerticalCurvedList"/>
    <dgm:cxn modelId="{ED9965A6-D610-4B08-85E0-292E35CAF5AC}" type="presParOf" srcId="{ACA09096-A4EF-48EC-8998-D3A8C8B4083E}" destId="{5091D061-4151-4D11-B09D-912B1A53FFD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E874D0-1381-4811-BC3C-66B94524824B}" type="doc">
      <dgm:prSet loTypeId="urn:microsoft.com/office/officeart/2011/layout/HexagonRadial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6238297-8369-4B1A-BE4D-CEED195F8352}">
      <dgm:prSet phldrT="[Text]"/>
      <dgm:spPr/>
      <dgm:t>
        <a:bodyPr/>
        <a:lstStyle/>
        <a:p>
          <a:r>
            <a:rPr lang="en-GB" dirty="0"/>
            <a:t>ML Classifiers</a:t>
          </a:r>
        </a:p>
      </dgm:t>
    </dgm:pt>
    <dgm:pt modelId="{F74892E9-1CD4-442E-9CFF-9D10A2E2FB6A}" type="parTrans" cxnId="{D9E3CE03-A664-46FC-805A-CDB4F40A10F4}">
      <dgm:prSet/>
      <dgm:spPr/>
      <dgm:t>
        <a:bodyPr/>
        <a:lstStyle/>
        <a:p>
          <a:endParaRPr lang="en-GB"/>
        </a:p>
      </dgm:t>
    </dgm:pt>
    <dgm:pt modelId="{50528D2D-8575-4DCB-84E3-6C20EB58487C}" type="sibTrans" cxnId="{D9E3CE03-A664-46FC-805A-CDB4F40A10F4}">
      <dgm:prSet/>
      <dgm:spPr/>
      <dgm:t>
        <a:bodyPr/>
        <a:lstStyle/>
        <a:p>
          <a:endParaRPr lang="en-GB"/>
        </a:p>
      </dgm:t>
    </dgm:pt>
    <dgm:pt modelId="{BBEAE80B-4519-40EC-A207-04EB402230EE}">
      <dgm:prSet phldrT="[Text]"/>
      <dgm:spPr/>
      <dgm:t>
        <a:bodyPr/>
        <a:lstStyle/>
        <a:p>
          <a:r>
            <a:rPr lang="en-AU" dirty="0"/>
            <a:t>Linear discriminant analysis (LDA)</a:t>
          </a:r>
          <a:endParaRPr lang="en-GB" dirty="0"/>
        </a:p>
      </dgm:t>
    </dgm:pt>
    <dgm:pt modelId="{A165152A-419A-458B-A7B2-7AC82B7BCF34}" type="parTrans" cxnId="{43C35062-DCDC-43FF-9BFD-DC908D8BA2C8}">
      <dgm:prSet/>
      <dgm:spPr/>
      <dgm:t>
        <a:bodyPr/>
        <a:lstStyle/>
        <a:p>
          <a:endParaRPr lang="en-GB"/>
        </a:p>
      </dgm:t>
    </dgm:pt>
    <dgm:pt modelId="{87149C18-DE4F-4826-9E28-8790DFC9883E}" type="sibTrans" cxnId="{43C35062-DCDC-43FF-9BFD-DC908D8BA2C8}">
      <dgm:prSet/>
      <dgm:spPr/>
      <dgm:t>
        <a:bodyPr/>
        <a:lstStyle/>
        <a:p>
          <a:endParaRPr lang="en-GB"/>
        </a:p>
      </dgm:t>
    </dgm:pt>
    <dgm:pt modelId="{4AFC61B5-31DB-4F69-A0F5-A4829CE725CC}">
      <dgm:prSet phldrT="[Text]"/>
      <dgm:spPr/>
      <dgm:t>
        <a:bodyPr/>
        <a:lstStyle/>
        <a:p>
          <a:r>
            <a:rPr lang="en-AU" dirty="0"/>
            <a:t>Classification and Regression Tree (CART)</a:t>
          </a:r>
          <a:endParaRPr lang="en-GB" dirty="0"/>
        </a:p>
      </dgm:t>
    </dgm:pt>
    <dgm:pt modelId="{7A12C812-7843-4B2D-A7BE-CCB92B848FDC}" type="parTrans" cxnId="{025F667A-A6E2-4B32-B3D5-6133CA68EA24}">
      <dgm:prSet/>
      <dgm:spPr/>
      <dgm:t>
        <a:bodyPr/>
        <a:lstStyle/>
        <a:p>
          <a:endParaRPr lang="en-GB"/>
        </a:p>
      </dgm:t>
    </dgm:pt>
    <dgm:pt modelId="{D4B47C49-FD37-4BAA-A0D9-AC78C4A0007C}" type="sibTrans" cxnId="{025F667A-A6E2-4B32-B3D5-6133CA68EA24}">
      <dgm:prSet/>
      <dgm:spPr/>
      <dgm:t>
        <a:bodyPr/>
        <a:lstStyle/>
        <a:p>
          <a:endParaRPr lang="en-GB"/>
        </a:p>
      </dgm:t>
    </dgm:pt>
    <dgm:pt modelId="{90DE7101-90AF-4E80-959E-AC7B3E40CD13}">
      <dgm:prSet phldrT="[Text]"/>
      <dgm:spPr/>
      <dgm:t>
        <a:bodyPr/>
        <a:lstStyle/>
        <a:p>
          <a:r>
            <a:rPr lang="en-AU" dirty="0"/>
            <a:t>Random Forest (RF)</a:t>
          </a:r>
          <a:endParaRPr lang="en-GB" dirty="0"/>
        </a:p>
      </dgm:t>
    </dgm:pt>
    <dgm:pt modelId="{6A38B5F3-C9BA-428F-8013-E4B97239A9DC}" type="parTrans" cxnId="{8E2649AF-4613-4461-9B31-07725ED0C689}">
      <dgm:prSet/>
      <dgm:spPr/>
      <dgm:t>
        <a:bodyPr/>
        <a:lstStyle/>
        <a:p>
          <a:endParaRPr lang="en-GB"/>
        </a:p>
      </dgm:t>
    </dgm:pt>
    <dgm:pt modelId="{56C6FA41-59C1-4438-80FE-9B1FB545B6B2}" type="sibTrans" cxnId="{8E2649AF-4613-4461-9B31-07725ED0C689}">
      <dgm:prSet/>
      <dgm:spPr/>
      <dgm:t>
        <a:bodyPr/>
        <a:lstStyle/>
        <a:p>
          <a:endParaRPr lang="en-GB"/>
        </a:p>
      </dgm:t>
    </dgm:pt>
    <dgm:pt modelId="{FA6E27A9-A862-4A1B-BDA5-41B52AD383F2}">
      <dgm:prSet phldrT="[Text]"/>
      <dgm:spPr/>
      <dgm:t>
        <a:bodyPr/>
        <a:lstStyle/>
        <a:p>
          <a:r>
            <a:rPr lang="en-AU" dirty="0"/>
            <a:t>K-Nearest Neighbours (KNN)</a:t>
          </a:r>
          <a:endParaRPr lang="en-GB" dirty="0"/>
        </a:p>
      </dgm:t>
    </dgm:pt>
    <dgm:pt modelId="{0DC14C01-E592-4425-9E35-4C1016E4DCDD}" type="parTrans" cxnId="{FE740FAE-46D3-4D67-B92F-02CECAC98A1B}">
      <dgm:prSet/>
      <dgm:spPr/>
      <dgm:t>
        <a:bodyPr/>
        <a:lstStyle/>
        <a:p>
          <a:endParaRPr lang="en-GB"/>
        </a:p>
      </dgm:t>
    </dgm:pt>
    <dgm:pt modelId="{EA760A95-4042-4B25-992F-A6E3E3D34E89}" type="sibTrans" cxnId="{FE740FAE-46D3-4D67-B92F-02CECAC98A1B}">
      <dgm:prSet/>
      <dgm:spPr/>
      <dgm:t>
        <a:bodyPr/>
        <a:lstStyle/>
        <a:p>
          <a:endParaRPr lang="en-GB"/>
        </a:p>
      </dgm:t>
    </dgm:pt>
    <dgm:pt modelId="{69084A30-E712-46AE-93AE-8459EEEFFEFD}">
      <dgm:prSet phldrT="[Text]"/>
      <dgm:spPr/>
      <dgm:t>
        <a:bodyPr/>
        <a:lstStyle/>
        <a:p>
          <a:r>
            <a:rPr lang="en-AU" dirty="0"/>
            <a:t>Support Vector Machine (SVM)</a:t>
          </a:r>
          <a:endParaRPr lang="en-GB" dirty="0"/>
        </a:p>
      </dgm:t>
    </dgm:pt>
    <dgm:pt modelId="{8B3374DC-30FB-4119-9467-BC2037A90B2A}" type="parTrans" cxnId="{D6BD5716-30AC-43FC-9CF1-24E3E6234462}">
      <dgm:prSet/>
      <dgm:spPr/>
      <dgm:t>
        <a:bodyPr/>
        <a:lstStyle/>
        <a:p>
          <a:endParaRPr lang="en-GB"/>
        </a:p>
      </dgm:t>
    </dgm:pt>
    <dgm:pt modelId="{CCB4BDF5-0DE3-4966-BCDB-633DDFAEC43F}" type="sibTrans" cxnId="{D6BD5716-30AC-43FC-9CF1-24E3E6234462}">
      <dgm:prSet/>
      <dgm:spPr/>
      <dgm:t>
        <a:bodyPr/>
        <a:lstStyle/>
        <a:p>
          <a:endParaRPr lang="en-GB"/>
        </a:p>
      </dgm:t>
    </dgm:pt>
    <dgm:pt modelId="{2D5A181C-F67B-4569-8C1F-F26D94C33689}" type="pres">
      <dgm:prSet presAssocID="{9DE874D0-1381-4811-BC3C-66B94524824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EDD6306-A8CA-4610-ADEE-5D966156873D}" type="pres">
      <dgm:prSet presAssocID="{A6238297-8369-4B1A-BE4D-CEED195F8352}" presName="Parent" presStyleLbl="node0" presStyleIdx="0" presStyleCnt="1">
        <dgm:presLayoutVars>
          <dgm:chMax val="6"/>
          <dgm:chPref val="6"/>
        </dgm:presLayoutVars>
      </dgm:prSet>
      <dgm:spPr/>
    </dgm:pt>
    <dgm:pt modelId="{7E6931F4-6878-4577-963D-A91798037849}" type="pres">
      <dgm:prSet presAssocID="{BBEAE80B-4519-40EC-A207-04EB402230EE}" presName="Accent1" presStyleCnt="0"/>
      <dgm:spPr/>
    </dgm:pt>
    <dgm:pt modelId="{150B60D5-D550-4CD5-83F7-035FC7565065}" type="pres">
      <dgm:prSet presAssocID="{BBEAE80B-4519-40EC-A207-04EB402230EE}" presName="Accent" presStyleLbl="bgShp" presStyleIdx="0" presStyleCnt="5"/>
      <dgm:spPr/>
    </dgm:pt>
    <dgm:pt modelId="{35DE2A6B-6A00-48C9-A82F-2F9A9FC94BD3}" type="pres">
      <dgm:prSet presAssocID="{BBEAE80B-4519-40EC-A207-04EB402230EE}" presName="Child1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CDDD797-2C46-43E3-8FEA-304642886ED3}" type="pres">
      <dgm:prSet presAssocID="{4AFC61B5-31DB-4F69-A0F5-A4829CE725CC}" presName="Accent2" presStyleCnt="0"/>
      <dgm:spPr/>
    </dgm:pt>
    <dgm:pt modelId="{2C579413-53A7-41E1-96F9-98EF2D0A2224}" type="pres">
      <dgm:prSet presAssocID="{4AFC61B5-31DB-4F69-A0F5-A4829CE725CC}" presName="Accent" presStyleLbl="bgShp" presStyleIdx="1" presStyleCnt="5"/>
      <dgm:spPr/>
    </dgm:pt>
    <dgm:pt modelId="{A5819EF7-6975-4018-A000-C93900B9606D}" type="pres">
      <dgm:prSet presAssocID="{4AFC61B5-31DB-4F69-A0F5-A4829CE725CC}" presName="Child2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495B6A5-7C37-4046-BBD9-435D5D954FF9}" type="pres">
      <dgm:prSet presAssocID="{90DE7101-90AF-4E80-959E-AC7B3E40CD13}" presName="Accent3" presStyleCnt="0"/>
      <dgm:spPr/>
    </dgm:pt>
    <dgm:pt modelId="{EB774DAD-BAB1-44B0-ADBF-0D07B5340EFA}" type="pres">
      <dgm:prSet presAssocID="{90DE7101-90AF-4E80-959E-AC7B3E40CD13}" presName="Accent" presStyleLbl="bgShp" presStyleIdx="2" presStyleCnt="5"/>
      <dgm:spPr/>
    </dgm:pt>
    <dgm:pt modelId="{D1A8D95B-9AEE-4A15-86CA-2B129B89BD37}" type="pres">
      <dgm:prSet presAssocID="{90DE7101-90AF-4E80-959E-AC7B3E40CD13}" presName="Child3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611AA95-3446-40A2-BA0D-7253735BA981}" type="pres">
      <dgm:prSet presAssocID="{FA6E27A9-A862-4A1B-BDA5-41B52AD383F2}" presName="Accent4" presStyleCnt="0"/>
      <dgm:spPr/>
    </dgm:pt>
    <dgm:pt modelId="{41A46ADD-04FC-4A1C-91DE-E052B778E186}" type="pres">
      <dgm:prSet presAssocID="{FA6E27A9-A862-4A1B-BDA5-41B52AD383F2}" presName="Accent" presStyleLbl="bgShp" presStyleIdx="3" presStyleCnt="5"/>
      <dgm:spPr/>
    </dgm:pt>
    <dgm:pt modelId="{25C862E0-A212-49DC-86B8-344FEED422F1}" type="pres">
      <dgm:prSet presAssocID="{FA6E27A9-A862-4A1B-BDA5-41B52AD383F2}" presName="Child4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1356C17-39B9-47B2-963B-1F9EAE15506C}" type="pres">
      <dgm:prSet presAssocID="{69084A30-E712-46AE-93AE-8459EEEFFEFD}" presName="Accent5" presStyleCnt="0"/>
      <dgm:spPr/>
    </dgm:pt>
    <dgm:pt modelId="{4A211B3E-D42C-407B-8657-642DFC98496F}" type="pres">
      <dgm:prSet presAssocID="{69084A30-E712-46AE-93AE-8459EEEFFEFD}" presName="Accent" presStyleLbl="bgShp" presStyleIdx="4" presStyleCnt="5"/>
      <dgm:spPr/>
    </dgm:pt>
    <dgm:pt modelId="{D6B509EE-B8E9-4A9D-829C-358EC53C650C}" type="pres">
      <dgm:prSet presAssocID="{69084A30-E712-46AE-93AE-8459EEEFFEFD}" presName="Child5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9E3CE03-A664-46FC-805A-CDB4F40A10F4}" srcId="{9DE874D0-1381-4811-BC3C-66B94524824B}" destId="{A6238297-8369-4B1A-BE4D-CEED195F8352}" srcOrd="0" destOrd="0" parTransId="{F74892E9-1CD4-442E-9CFF-9D10A2E2FB6A}" sibTransId="{50528D2D-8575-4DCB-84E3-6C20EB58487C}"/>
    <dgm:cxn modelId="{37DDB112-6DBE-45F6-A12D-F491661C00F0}" type="presOf" srcId="{9DE874D0-1381-4811-BC3C-66B94524824B}" destId="{2D5A181C-F67B-4569-8C1F-F26D94C33689}" srcOrd="0" destOrd="0" presId="urn:microsoft.com/office/officeart/2011/layout/HexagonRadial"/>
    <dgm:cxn modelId="{D6BD5716-30AC-43FC-9CF1-24E3E6234462}" srcId="{A6238297-8369-4B1A-BE4D-CEED195F8352}" destId="{69084A30-E712-46AE-93AE-8459EEEFFEFD}" srcOrd="4" destOrd="0" parTransId="{8B3374DC-30FB-4119-9467-BC2037A90B2A}" sibTransId="{CCB4BDF5-0DE3-4966-BCDB-633DDFAEC43F}"/>
    <dgm:cxn modelId="{43C35062-DCDC-43FF-9BFD-DC908D8BA2C8}" srcId="{A6238297-8369-4B1A-BE4D-CEED195F8352}" destId="{BBEAE80B-4519-40EC-A207-04EB402230EE}" srcOrd="0" destOrd="0" parTransId="{A165152A-419A-458B-A7B2-7AC82B7BCF34}" sibTransId="{87149C18-DE4F-4826-9E28-8790DFC9883E}"/>
    <dgm:cxn modelId="{645C2173-565B-4525-9FB5-E42966A53A15}" type="presOf" srcId="{90DE7101-90AF-4E80-959E-AC7B3E40CD13}" destId="{D1A8D95B-9AEE-4A15-86CA-2B129B89BD37}" srcOrd="0" destOrd="0" presId="urn:microsoft.com/office/officeart/2011/layout/HexagonRadial"/>
    <dgm:cxn modelId="{025F667A-A6E2-4B32-B3D5-6133CA68EA24}" srcId="{A6238297-8369-4B1A-BE4D-CEED195F8352}" destId="{4AFC61B5-31DB-4F69-A0F5-A4829CE725CC}" srcOrd="1" destOrd="0" parTransId="{7A12C812-7843-4B2D-A7BE-CCB92B848FDC}" sibTransId="{D4B47C49-FD37-4BAA-A0D9-AC78C4A0007C}"/>
    <dgm:cxn modelId="{5F58877D-91D4-4E74-9A99-3C93A14A3C22}" type="presOf" srcId="{BBEAE80B-4519-40EC-A207-04EB402230EE}" destId="{35DE2A6B-6A00-48C9-A82F-2F9A9FC94BD3}" srcOrd="0" destOrd="0" presId="urn:microsoft.com/office/officeart/2011/layout/HexagonRadial"/>
    <dgm:cxn modelId="{AE30B38C-F05D-4044-A67E-0A67897ED5E2}" type="presOf" srcId="{FA6E27A9-A862-4A1B-BDA5-41B52AD383F2}" destId="{25C862E0-A212-49DC-86B8-344FEED422F1}" srcOrd="0" destOrd="0" presId="urn:microsoft.com/office/officeart/2011/layout/HexagonRadial"/>
    <dgm:cxn modelId="{4C6B5DA5-A372-446A-AB2B-9C41C3AD4738}" type="presOf" srcId="{4AFC61B5-31DB-4F69-A0F5-A4829CE725CC}" destId="{A5819EF7-6975-4018-A000-C93900B9606D}" srcOrd="0" destOrd="0" presId="urn:microsoft.com/office/officeart/2011/layout/HexagonRadial"/>
    <dgm:cxn modelId="{FE740FAE-46D3-4D67-B92F-02CECAC98A1B}" srcId="{A6238297-8369-4B1A-BE4D-CEED195F8352}" destId="{FA6E27A9-A862-4A1B-BDA5-41B52AD383F2}" srcOrd="3" destOrd="0" parTransId="{0DC14C01-E592-4425-9E35-4C1016E4DCDD}" sibTransId="{EA760A95-4042-4B25-992F-A6E3E3D34E89}"/>
    <dgm:cxn modelId="{8E2649AF-4613-4461-9B31-07725ED0C689}" srcId="{A6238297-8369-4B1A-BE4D-CEED195F8352}" destId="{90DE7101-90AF-4E80-959E-AC7B3E40CD13}" srcOrd="2" destOrd="0" parTransId="{6A38B5F3-C9BA-428F-8013-E4B97239A9DC}" sibTransId="{56C6FA41-59C1-4438-80FE-9B1FB545B6B2}"/>
    <dgm:cxn modelId="{051535C5-EE7E-4A5F-9B70-0BCF7E20E078}" type="presOf" srcId="{A6238297-8369-4B1A-BE4D-CEED195F8352}" destId="{2EDD6306-A8CA-4610-ADEE-5D966156873D}" srcOrd="0" destOrd="0" presId="urn:microsoft.com/office/officeart/2011/layout/HexagonRadial"/>
    <dgm:cxn modelId="{791FABF3-AC88-4143-88EA-E4099EE3FCA6}" type="presOf" srcId="{69084A30-E712-46AE-93AE-8459EEEFFEFD}" destId="{D6B509EE-B8E9-4A9D-829C-358EC53C650C}" srcOrd="0" destOrd="0" presId="urn:microsoft.com/office/officeart/2011/layout/HexagonRadial"/>
    <dgm:cxn modelId="{A31154CA-B425-4647-94B6-50FD7038D5A9}" type="presParOf" srcId="{2D5A181C-F67B-4569-8C1F-F26D94C33689}" destId="{2EDD6306-A8CA-4610-ADEE-5D966156873D}" srcOrd="0" destOrd="0" presId="urn:microsoft.com/office/officeart/2011/layout/HexagonRadial"/>
    <dgm:cxn modelId="{089BCEF6-852D-48AC-9402-1BD9944D8A39}" type="presParOf" srcId="{2D5A181C-F67B-4569-8C1F-F26D94C33689}" destId="{7E6931F4-6878-4577-963D-A91798037849}" srcOrd="1" destOrd="0" presId="urn:microsoft.com/office/officeart/2011/layout/HexagonRadial"/>
    <dgm:cxn modelId="{97020E70-FFDC-4457-838C-3301EE08C044}" type="presParOf" srcId="{7E6931F4-6878-4577-963D-A91798037849}" destId="{150B60D5-D550-4CD5-83F7-035FC7565065}" srcOrd="0" destOrd="0" presId="urn:microsoft.com/office/officeart/2011/layout/HexagonRadial"/>
    <dgm:cxn modelId="{3CFDF49F-9310-4335-8E59-954A0708FC2E}" type="presParOf" srcId="{2D5A181C-F67B-4569-8C1F-F26D94C33689}" destId="{35DE2A6B-6A00-48C9-A82F-2F9A9FC94BD3}" srcOrd="2" destOrd="0" presId="urn:microsoft.com/office/officeart/2011/layout/HexagonRadial"/>
    <dgm:cxn modelId="{C228463D-B8F0-461B-819E-D52379C2C90A}" type="presParOf" srcId="{2D5A181C-F67B-4569-8C1F-F26D94C33689}" destId="{2CDDD797-2C46-43E3-8FEA-304642886ED3}" srcOrd="3" destOrd="0" presId="urn:microsoft.com/office/officeart/2011/layout/HexagonRadial"/>
    <dgm:cxn modelId="{16E6C70B-4D31-4335-94E1-26AE1C54C9B9}" type="presParOf" srcId="{2CDDD797-2C46-43E3-8FEA-304642886ED3}" destId="{2C579413-53A7-41E1-96F9-98EF2D0A2224}" srcOrd="0" destOrd="0" presId="urn:microsoft.com/office/officeart/2011/layout/HexagonRadial"/>
    <dgm:cxn modelId="{FCC26857-5E3D-458D-A2A7-DC038EE0A2A8}" type="presParOf" srcId="{2D5A181C-F67B-4569-8C1F-F26D94C33689}" destId="{A5819EF7-6975-4018-A000-C93900B9606D}" srcOrd="4" destOrd="0" presId="urn:microsoft.com/office/officeart/2011/layout/HexagonRadial"/>
    <dgm:cxn modelId="{02E053C8-75A5-4B8C-A8DB-C595EF949F2D}" type="presParOf" srcId="{2D5A181C-F67B-4569-8C1F-F26D94C33689}" destId="{2495B6A5-7C37-4046-BBD9-435D5D954FF9}" srcOrd="5" destOrd="0" presId="urn:microsoft.com/office/officeart/2011/layout/HexagonRadial"/>
    <dgm:cxn modelId="{5ECCF9B5-DFD2-4876-B068-858922B0B3E6}" type="presParOf" srcId="{2495B6A5-7C37-4046-BBD9-435D5D954FF9}" destId="{EB774DAD-BAB1-44B0-ADBF-0D07B5340EFA}" srcOrd="0" destOrd="0" presId="urn:microsoft.com/office/officeart/2011/layout/HexagonRadial"/>
    <dgm:cxn modelId="{52D54542-3DF5-418F-9780-C24DE9658783}" type="presParOf" srcId="{2D5A181C-F67B-4569-8C1F-F26D94C33689}" destId="{D1A8D95B-9AEE-4A15-86CA-2B129B89BD37}" srcOrd="6" destOrd="0" presId="urn:microsoft.com/office/officeart/2011/layout/HexagonRadial"/>
    <dgm:cxn modelId="{504760DD-5464-4D06-A8E6-B2BFEBF533CA}" type="presParOf" srcId="{2D5A181C-F67B-4569-8C1F-F26D94C33689}" destId="{9611AA95-3446-40A2-BA0D-7253735BA981}" srcOrd="7" destOrd="0" presId="urn:microsoft.com/office/officeart/2011/layout/HexagonRadial"/>
    <dgm:cxn modelId="{F8F5FDBF-E00C-4177-8730-722E85D1C7E7}" type="presParOf" srcId="{9611AA95-3446-40A2-BA0D-7253735BA981}" destId="{41A46ADD-04FC-4A1C-91DE-E052B778E186}" srcOrd="0" destOrd="0" presId="urn:microsoft.com/office/officeart/2011/layout/HexagonRadial"/>
    <dgm:cxn modelId="{24EC21EE-A370-479A-A0AD-4ACABAD2C157}" type="presParOf" srcId="{2D5A181C-F67B-4569-8C1F-F26D94C33689}" destId="{25C862E0-A212-49DC-86B8-344FEED422F1}" srcOrd="8" destOrd="0" presId="urn:microsoft.com/office/officeart/2011/layout/HexagonRadial"/>
    <dgm:cxn modelId="{CFD7D16F-B844-4968-BB0B-2A6FBEA08F1D}" type="presParOf" srcId="{2D5A181C-F67B-4569-8C1F-F26D94C33689}" destId="{21356C17-39B9-47B2-963B-1F9EAE15506C}" srcOrd="9" destOrd="0" presId="urn:microsoft.com/office/officeart/2011/layout/HexagonRadial"/>
    <dgm:cxn modelId="{080641E1-6BC1-44FF-9F15-F3D20479B4B9}" type="presParOf" srcId="{21356C17-39B9-47B2-963B-1F9EAE15506C}" destId="{4A211B3E-D42C-407B-8657-642DFC98496F}" srcOrd="0" destOrd="0" presId="urn:microsoft.com/office/officeart/2011/layout/HexagonRadial"/>
    <dgm:cxn modelId="{6C52F076-8A93-4C00-AA8B-94C7D8A59811}" type="presParOf" srcId="{2D5A181C-F67B-4569-8C1F-F26D94C33689}" destId="{D6B509EE-B8E9-4A9D-829C-358EC53C650C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A5ADF0-9D76-4E09-BC30-347AC0D4B099}" type="doc">
      <dgm:prSet loTypeId="urn:microsoft.com/office/officeart/2009/3/layout/RandomtoResult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369715E-19B3-44A2-9791-B054E4D6DC3C}">
      <dgm:prSet phldrT="[Text]"/>
      <dgm:spPr/>
      <dgm:t>
        <a:bodyPr/>
        <a:lstStyle/>
        <a:p>
          <a:r>
            <a:rPr lang="en-GB" dirty="0"/>
            <a:t>Cross Validation</a:t>
          </a:r>
        </a:p>
      </dgm:t>
    </dgm:pt>
    <dgm:pt modelId="{2A90B3F7-F09D-4778-8D74-DC21556E98C8}" type="parTrans" cxnId="{C294F256-E2E3-4894-8A17-5F56AC673FB2}">
      <dgm:prSet/>
      <dgm:spPr/>
      <dgm:t>
        <a:bodyPr/>
        <a:lstStyle/>
        <a:p>
          <a:endParaRPr lang="en-GB"/>
        </a:p>
      </dgm:t>
    </dgm:pt>
    <dgm:pt modelId="{8ED21F2D-B742-404A-8FA8-EAB848FD8691}" type="sibTrans" cxnId="{C294F256-E2E3-4894-8A17-5F56AC673FB2}">
      <dgm:prSet/>
      <dgm:spPr/>
      <dgm:t>
        <a:bodyPr/>
        <a:lstStyle/>
        <a:p>
          <a:endParaRPr lang="en-GB"/>
        </a:p>
      </dgm:t>
    </dgm:pt>
    <dgm:pt modelId="{6204BA31-F279-479A-976F-30A8FFBFA218}">
      <dgm:prSet phldrT="[Text]"/>
      <dgm:spPr/>
      <dgm:t>
        <a:bodyPr/>
        <a:lstStyle/>
        <a:p>
          <a:r>
            <a:rPr lang="en-GB" dirty="0"/>
            <a:t>K-Fold</a:t>
          </a:r>
        </a:p>
      </dgm:t>
    </dgm:pt>
    <dgm:pt modelId="{38C6447A-6B02-4670-8C5B-8D8898670BBE}" type="parTrans" cxnId="{9C7BC24D-B083-4593-8C5D-41FCB0B26FFA}">
      <dgm:prSet/>
      <dgm:spPr/>
      <dgm:t>
        <a:bodyPr/>
        <a:lstStyle/>
        <a:p>
          <a:endParaRPr lang="en-GB"/>
        </a:p>
      </dgm:t>
    </dgm:pt>
    <dgm:pt modelId="{CFFC7E86-5A2A-444A-A854-A5E06BF365CA}" type="sibTrans" cxnId="{9C7BC24D-B083-4593-8C5D-41FCB0B26FFA}">
      <dgm:prSet/>
      <dgm:spPr/>
      <dgm:t>
        <a:bodyPr/>
        <a:lstStyle/>
        <a:p>
          <a:endParaRPr lang="en-GB"/>
        </a:p>
      </dgm:t>
    </dgm:pt>
    <dgm:pt modelId="{1C9C7A51-3BA8-4877-8B78-7CF7AB903F81}">
      <dgm:prSet phldrT="[Text]" custT="1"/>
      <dgm:spPr/>
      <dgm:t>
        <a:bodyPr/>
        <a:lstStyle/>
        <a:p>
          <a:r>
            <a:rPr lang="en-GB" sz="2000" dirty="0"/>
            <a:t>K = 10</a:t>
          </a:r>
        </a:p>
      </dgm:t>
    </dgm:pt>
    <dgm:pt modelId="{8F718616-D258-4268-9BD6-05E145ADF1F1}" type="parTrans" cxnId="{21A59FF1-6EEA-4CAC-ABB6-C6718F4789A7}">
      <dgm:prSet/>
      <dgm:spPr/>
      <dgm:t>
        <a:bodyPr/>
        <a:lstStyle/>
        <a:p>
          <a:endParaRPr lang="en-GB"/>
        </a:p>
      </dgm:t>
    </dgm:pt>
    <dgm:pt modelId="{C0043E3D-FCF2-4594-8C06-DAB306B35077}" type="sibTrans" cxnId="{21A59FF1-6EEA-4CAC-ABB6-C6718F4789A7}">
      <dgm:prSet/>
      <dgm:spPr/>
      <dgm:t>
        <a:bodyPr/>
        <a:lstStyle/>
        <a:p>
          <a:endParaRPr lang="en-GB"/>
        </a:p>
      </dgm:t>
    </dgm:pt>
    <dgm:pt modelId="{334F3F6E-900D-49A9-8E6D-01C659344721}" type="pres">
      <dgm:prSet presAssocID="{69A5ADF0-9D76-4E09-BC30-347AC0D4B099}" presName="Name0" presStyleCnt="0">
        <dgm:presLayoutVars>
          <dgm:dir/>
          <dgm:animOne val="branch"/>
          <dgm:animLvl val="lvl"/>
        </dgm:presLayoutVars>
      </dgm:prSet>
      <dgm:spPr/>
    </dgm:pt>
    <dgm:pt modelId="{A152C121-2714-4B8E-A625-5824600358A8}" type="pres">
      <dgm:prSet presAssocID="{A369715E-19B3-44A2-9791-B054E4D6DC3C}" presName="chaos" presStyleCnt="0"/>
      <dgm:spPr/>
    </dgm:pt>
    <dgm:pt modelId="{B801F7BB-071C-45F5-9A6E-BE39A2743D17}" type="pres">
      <dgm:prSet presAssocID="{A369715E-19B3-44A2-9791-B054E4D6DC3C}" presName="parTx1" presStyleLbl="revTx" presStyleIdx="0" presStyleCnt="2"/>
      <dgm:spPr/>
    </dgm:pt>
    <dgm:pt modelId="{BBC7D814-B473-4DDB-8E81-E7887242DD3A}" type="pres">
      <dgm:prSet presAssocID="{A369715E-19B3-44A2-9791-B054E4D6DC3C}" presName="c1" presStyleLbl="node1" presStyleIdx="0" presStyleCnt="19"/>
      <dgm:spPr/>
    </dgm:pt>
    <dgm:pt modelId="{BF532EF1-743C-48B1-9CD1-94DE3EFFC1C2}" type="pres">
      <dgm:prSet presAssocID="{A369715E-19B3-44A2-9791-B054E4D6DC3C}" presName="c2" presStyleLbl="node1" presStyleIdx="1" presStyleCnt="19"/>
      <dgm:spPr/>
    </dgm:pt>
    <dgm:pt modelId="{727165A7-9EE2-42E1-A1B1-261C43E425C2}" type="pres">
      <dgm:prSet presAssocID="{A369715E-19B3-44A2-9791-B054E4D6DC3C}" presName="c3" presStyleLbl="node1" presStyleIdx="2" presStyleCnt="19"/>
      <dgm:spPr/>
    </dgm:pt>
    <dgm:pt modelId="{58867F8A-DC41-46C5-B15E-6E1C95F0D8E9}" type="pres">
      <dgm:prSet presAssocID="{A369715E-19B3-44A2-9791-B054E4D6DC3C}" presName="c4" presStyleLbl="node1" presStyleIdx="3" presStyleCnt="19"/>
      <dgm:spPr/>
    </dgm:pt>
    <dgm:pt modelId="{AFCE7F20-2F0D-4630-8B92-8CC7D3225A08}" type="pres">
      <dgm:prSet presAssocID="{A369715E-19B3-44A2-9791-B054E4D6DC3C}" presName="c5" presStyleLbl="node1" presStyleIdx="4" presStyleCnt="19"/>
      <dgm:spPr/>
    </dgm:pt>
    <dgm:pt modelId="{C979E395-3DE1-4825-9012-144774FB1959}" type="pres">
      <dgm:prSet presAssocID="{A369715E-19B3-44A2-9791-B054E4D6DC3C}" presName="c6" presStyleLbl="node1" presStyleIdx="5" presStyleCnt="19"/>
      <dgm:spPr/>
    </dgm:pt>
    <dgm:pt modelId="{059CA795-1B1D-4C62-9C76-A7B4F1B66DB9}" type="pres">
      <dgm:prSet presAssocID="{A369715E-19B3-44A2-9791-B054E4D6DC3C}" presName="c7" presStyleLbl="node1" presStyleIdx="6" presStyleCnt="19"/>
      <dgm:spPr/>
    </dgm:pt>
    <dgm:pt modelId="{3A4A8646-C2DE-4125-8479-A770C581D4BA}" type="pres">
      <dgm:prSet presAssocID="{A369715E-19B3-44A2-9791-B054E4D6DC3C}" presName="c8" presStyleLbl="node1" presStyleIdx="7" presStyleCnt="19"/>
      <dgm:spPr/>
    </dgm:pt>
    <dgm:pt modelId="{3A62D14F-8D88-473C-905D-02B0879883F6}" type="pres">
      <dgm:prSet presAssocID="{A369715E-19B3-44A2-9791-B054E4D6DC3C}" presName="c9" presStyleLbl="node1" presStyleIdx="8" presStyleCnt="19"/>
      <dgm:spPr/>
    </dgm:pt>
    <dgm:pt modelId="{6DC90D80-4DC0-41C9-9A1D-C197908B0141}" type="pres">
      <dgm:prSet presAssocID="{A369715E-19B3-44A2-9791-B054E4D6DC3C}" presName="c10" presStyleLbl="node1" presStyleIdx="9" presStyleCnt="19"/>
      <dgm:spPr/>
    </dgm:pt>
    <dgm:pt modelId="{FE4928D8-6754-4D88-9F3F-2257F777958D}" type="pres">
      <dgm:prSet presAssocID="{A369715E-19B3-44A2-9791-B054E4D6DC3C}" presName="c11" presStyleLbl="node1" presStyleIdx="10" presStyleCnt="19"/>
      <dgm:spPr/>
    </dgm:pt>
    <dgm:pt modelId="{4D2BE228-C671-472F-8BAE-D7E90A84DA4A}" type="pres">
      <dgm:prSet presAssocID="{A369715E-19B3-44A2-9791-B054E4D6DC3C}" presName="c12" presStyleLbl="node1" presStyleIdx="11" presStyleCnt="19"/>
      <dgm:spPr/>
    </dgm:pt>
    <dgm:pt modelId="{B1ED8E00-BFA8-45E9-A33C-1E823DDFFFFF}" type="pres">
      <dgm:prSet presAssocID="{A369715E-19B3-44A2-9791-B054E4D6DC3C}" presName="c13" presStyleLbl="node1" presStyleIdx="12" presStyleCnt="19"/>
      <dgm:spPr/>
    </dgm:pt>
    <dgm:pt modelId="{5812F62B-C162-400F-B85D-91160B73DB5F}" type="pres">
      <dgm:prSet presAssocID="{A369715E-19B3-44A2-9791-B054E4D6DC3C}" presName="c14" presStyleLbl="node1" presStyleIdx="13" presStyleCnt="19"/>
      <dgm:spPr/>
    </dgm:pt>
    <dgm:pt modelId="{F23E4ADA-5F1F-48D5-BCFD-D8B1025D660A}" type="pres">
      <dgm:prSet presAssocID="{A369715E-19B3-44A2-9791-B054E4D6DC3C}" presName="c15" presStyleLbl="node1" presStyleIdx="14" presStyleCnt="19"/>
      <dgm:spPr/>
    </dgm:pt>
    <dgm:pt modelId="{56FEDCDB-2FE4-47ED-9725-A940EB2B3C7C}" type="pres">
      <dgm:prSet presAssocID="{A369715E-19B3-44A2-9791-B054E4D6DC3C}" presName="c16" presStyleLbl="node1" presStyleIdx="15" presStyleCnt="19"/>
      <dgm:spPr/>
    </dgm:pt>
    <dgm:pt modelId="{6D2F6724-D4E1-4E22-8814-1292B07694C6}" type="pres">
      <dgm:prSet presAssocID="{A369715E-19B3-44A2-9791-B054E4D6DC3C}" presName="c17" presStyleLbl="node1" presStyleIdx="16" presStyleCnt="19"/>
      <dgm:spPr/>
    </dgm:pt>
    <dgm:pt modelId="{573AD692-714F-4EB1-AE10-FF40B8A4275C}" type="pres">
      <dgm:prSet presAssocID="{A369715E-19B3-44A2-9791-B054E4D6DC3C}" presName="c18" presStyleLbl="node1" presStyleIdx="17" presStyleCnt="19"/>
      <dgm:spPr/>
    </dgm:pt>
    <dgm:pt modelId="{278614C7-EFE4-4DB9-88B2-CB639A828C32}" type="pres">
      <dgm:prSet presAssocID="{8ED21F2D-B742-404A-8FA8-EAB848FD8691}" presName="chevronComposite1" presStyleCnt="0"/>
      <dgm:spPr/>
    </dgm:pt>
    <dgm:pt modelId="{EF33FCC1-84E5-4E0E-BD78-AB825D2AD10B}" type="pres">
      <dgm:prSet presAssocID="{8ED21F2D-B742-404A-8FA8-EAB848FD8691}" presName="chevron1" presStyleLbl="sibTrans2D1" presStyleIdx="0" presStyleCnt="2"/>
      <dgm:spPr/>
    </dgm:pt>
    <dgm:pt modelId="{A22487A2-105E-451E-B690-583F1F83B206}" type="pres">
      <dgm:prSet presAssocID="{8ED21F2D-B742-404A-8FA8-EAB848FD8691}" presName="spChevron1" presStyleCnt="0"/>
      <dgm:spPr/>
    </dgm:pt>
    <dgm:pt modelId="{8C48B15F-2486-42E5-A45E-6769EBCBFEF2}" type="pres">
      <dgm:prSet presAssocID="{8ED21F2D-B742-404A-8FA8-EAB848FD8691}" presName="overlap" presStyleCnt="0"/>
      <dgm:spPr/>
    </dgm:pt>
    <dgm:pt modelId="{7D000207-2E01-4441-BDAA-C3FC06F1888E}" type="pres">
      <dgm:prSet presAssocID="{8ED21F2D-B742-404A-8FA8-EAB848FD8691}" presName="chevronComposite2" presStyleCnt="0"/>
      <dgm:spPr/>
    </dgm:pt>
    <dgm:pt modelId="{5AC46F38-4E61-47E7-A0FE-AFB406EB6405}" type="pres">
      <dgm:prSet presAssocID="{8ED21F2D-B742-404A-8FA8-EAB848FD8691}" presName="chevron2" presStyleLbl="sibTrans2D1" presStyleIdx="1" presStyleCnt="2"/>
      <dgm:spPr/>
    </dgm:pt>
    <dgm:pt modelId="{DC704653-BDBF-47D5-83AD-3859588AEAF3}" type="pres">
      <dgm:prSet presAssocID="{8ED21F2D-B742-404A-8FA8-EAB848FD8691}" presName="spChevron2" presStyleCnt="0"/>
      <dgm:spPr/>
    </dgm:pt>
    <dgm:pt modelId="{3CDAAC9C-EAD5-495E-BE53-4514B838B20C}" type="pres">
      <dgm:prSet presAssocID="{6204BA31-F279-479A-976F-30A8FFBFA218}" presName="last" presStyleCnt="0"/>
      <dgm:spPr/>
    </dgm:pt>
    <dgm:pt modelId="{CE68818B-B3A2-4EA1-9B06-8FF47BDC210D}" type="pres">
      <dgm:prSet presAssocID="{6204BA31-F279-479A-976F-30A8FFBFA218}" presName="circleTx" presStyleLbl="node1" presStyleIdx="18" presStyleCnt="19"/>
      <dgm:spPr/>
    </dgm:pt>
    <dgm:pt modelId="{5B3B118E-93E5-49ED-B0E5-345DF565F259}" type="pres">
      <dgm:prSet presAssocID="{6204BA31-F279-479A-976F-30A8FFBFA218}" presName="desTxN" presStyleLbl="revTx" presStyleIdx="1" presStyleCnt="2">
        <dgm:presLayoutVars>
          <dgm:bulletEnabled val="1"/>
        </dgm:presLayoutVars>
      </dgm:prSet>
      <dgm:spPr/>
    </dgm:pt>
    <dgm:pt modelId="{25AD002F-D415-4746-8B51-8C37AF8F6367}" type="pres">
      <dgm:prSet presAssocID="{6204BA31-F279-479A-976F-30A8FFBFA218}" presName="spN" presStyleCnt="0"/>
      <dgm:spPr/>
    </dgm:pt>
  </dgm:ptLst>
  <dgm:cxnLst>
    <dgm:cxn modelId="{2BF2080C-DD16-4A38-987B-A03DFB710C55}" type="presOf" srcId="{1C9C7A51-3BA8-4877-8B78-7CF7AB903F81}" destId="{5B3B118E-93E5-49ED-B0E5-345DF565F259}" srcOrd="0" destOrd="0" presId="urn:microsoft.com/office/officeart/2009/3/layout/RandomtoResultProcess"/>
    <dgm:cxn modelId="{151B7D1F-DC09-4FE0-856E-AA0FFF65F062}" type="presOf" srcId="{69A5ADF0-9D76-4E09-BC30-347AC0D4B099}" destId="{334F3F6E-900D-49A9-8E6D-01C659344721}" srcOrd="0" destOrd="0" presId="urn:microsoft.com/office/officeart/2009/3/layout/RandomtoResultProcess"/>
    <dgm:cxn modelId="{19BDF542-0438-480C-A371-14649A5D9F09}" type="presOf" srcId="{A369715E-19B3-44A2-9791-B054E4D6DC3C}" destId="{B801F7BB-071C-45F5-9A6E-BE39A2743D17}" srcOrd="0" destOrd="0" presId="urn:microsoft.com/office/officeart/2009/3/layout/RandomtoResultProcess"/>
    <dgm:cxn modelId="{9C7BC24D-B083-4593-8C5D-41FCB0B26FFA}" srcId="{69A5ADF0-9D76-4E09-BC30-347AC0D4B099}" destId="{6204BA31-F279-479A-976F-30A8FFBFA218}" srcOrd="1" destOrd="0" parTransId="{38C6447A-6B02-4670-8C5B-8D8898670BBE}" sibTransId="{CFFC7E86-5A2A-444A-A854-A5E06BF365CA}"/>
    <dgm:cxn modelId="{C294F256-E2E3-4894-8A17-5F56AC673FB2}" srcId="{69A5ADF0-9D76-4E09-BC30-347AC0D4B099}" destId="{A369715E-19B3-44A2-9791-B054E4D6DC3C}" srcOrd="0" destOrd="0" parTransId="{2A90B3F7-F09D-4778-8D74-DC21556E98C8}" sibTransId="{8ED21F2D-B742-404A-8FA8-EAB848FD8691}"/>
    <dgm:cxn modelId="{21A59FF1-6EEA-4CAC-ABB6-C6718F4789A7}" srcId="{6204BA31-F279-479A-976F-30A8FFBFA218}" destId="{1C9C7A51-3BA8-4877-8B78-7CF7AB903F81}" srcOrd="0" destOrd="0" parTransId="{8F718616-D258-4268-9BD6-05E145ADF1F1}" sibTransId="{C0043E3D-FCF2-4594-8C06-DAB306B35077}"/>
    <dgm:cxn modelId="{234DC9FF-4C4F-4D09-8137-EEA4B7E517F4}" type="presOf" srcId="{6204BA31-F279-479A-976F-30A8FFBFA218}" destId="{CE68818B-B3A2-4EA1-9B06-8FF47BDC210D}" srcOrd="0" destOrd="0" presId="urn:microsoft.com/office/officeart/2009/3/layout/RandomtoResultProcess"/>
    <dgm:cxn modelId="{0C0AD228-CC22-48F0-B7C2-37473566BF63}" type="presParOf" srcId="{334F3F6E-900D-49A9-8E6D-01C659344721}" destId="{A152C121-2714-4B8E-A625-5824600358A8}" srcOrd="0" destOrd="0" presId="urn:microsoft.com/office/officeart/2009/3/layout/RandomtoResultProcess"/>
    <dgm:cxn modelId="{30B3AC28-BE34-45E7-AF23-47AA53E337F6}" type="presParOf" srcId="{A152C121-2714-4B8E-A625-5824600358A8}" destId="{B801F7BB-071C-45F5-9A6E-BE39A2743D17}" srcOrd="0" destOrd="0" presId="urn:microsoft.com/office/officeart/2009/3/layout/RandomtoResultProcess"/>
    <dgm:cxn modelId="{A131AC91-138B-4A01-B407-C19546A495CB}" type="presParOf" srcId="{A152C121-2714-4B8E-A625-5824600358A8}" destId="{BBC7D814-B473-4DDB-8E81-E7887242DD3A}" srcOrd="1" destOrd="0" presId="urn:microsoft.com/office/officeart/2009/3/layout/RandomtoResultProcess"/>
    <dgm:cxn modelId="{329E15CA-DF2F-4E1B-96A5-329FD2C6F39E}" type="presParOf" srcId="{A152C121-2714-4B8E-A625-5824600358A8}" destId="{BF532EF1-743C-48B1-9CD1-94DE3EFFC1C2}" srcOrd="2" destOrd="0" presId="urn:microsoft.com/office/officeart/2009/3/layout/RandomtoResultProcess"/>
    <dgm:cxn modelId="{A5DD5B29-F307-4A4F-B390-221C434F6A6D}" type="presParOf" srcId="{A152C121-2714-4B8E-A625-5824600358A8}" destId="{727165A7-9EE2-42E1-A1B1-261C43E425C2}" srcOrd="3" destOrd="0" presId="urn:microsoft.com/office/officeart/2009/3/layout/RandomtoResultProcess"/>
    <dgm:cxn modelId="{E9D0F420-A80F-447A-8792-67364B486CAC}" type="presParOf" srcId="{A152C121-2714-4B8E-A625-5824600358A8}" destId="{58867F8A-DC41-46C5-B15E-6E1C95F0D8E9}" srcOrd="4" destOrd="0" presId="urn:microsoft.com/office/officeart/2009/3/layout/RandomtoResultProcess"/>
    <dgm:cxn modelId="{199949A1-3145-4481-955E-4E2475D63723}" type="presParOf" srcId="{A152C121-2714-4B8E-A625-5824600358A8}" destId="{AFCE7F20-2F0D-4630-8B92-8CC7D3225A08}" srcOrd="5" destOrd="0" presId="urn:microsoft.com/office/officeart/2009/3/layout/RandomtoResultProcess"/>
    <dgm:cxn modelId="{15390488-214B-462B-A22B-CBBC6C8F1D26}" type="presParOf" srcId="{A152C121-2714-4B8E-A625-5824600358A8}" destId="{C979E395-3DE1-4825-9012-144774FB1959}" srcOrd="6" destOrd="0" presId="urn:microsoft.com/office/officeart/2009/3/layout/RandomtoResultProcess"/>
    <dgm:cxn modelId="{2D84A7AD-6F45-4114-BA41-58D4E21DB285}" type="presParOf" srcId="{A152C121-2714-4B8E-A625-5824600358A8}" destId="{059CA795-1B1D-4C62-9C76-A7B4F1B66DB9}" srcOrd="7" destOrd="0" presId="urn:microsoft.com/office/officeart/2009/3/layout/RandomtoResultProcess"/>
    <dgm:cxn modelId="{FBEE677A-9F69-4E74-A48B-51E2C9A5DBFA}" type="presParOf" srcId="{A152C121-2714-4B8E-A625-5824600358A8}" destId="{3A4A8646-C2DE-4125-8479-A770C581D4BA}" srcOrd="8" destOrd="0" presId="urn:microsoft.com/office/officeart/2009/3/layout/RandomtoResultProcess"/>
    <dgm:cxn modelId="{DDD10532-40EE-4BFD-802A-4BE45F6959F8}" type="presParOf" srcId="{A152C121-2714-4B8E-A625-5824600358A8}" destId="{3A62D14F-8D88-473C-905D-02B0879883F6}" srcOrd="9" destOrd="0" presId="urn:microsoft.com/office/officeart/2009/3/layout/RandomtoResultProcess"/>
    <dgm:cxn modelId="{B08D2FFF-E81C-4E18-9373-C9D9971F4536}" type="presParOf" srcId="{A152C121-2714-4B8E-A625-5824600358A8}" destId="{6DC90D80-4DC0-41C9-9A1D-C197908B0141}" srcOrd="10" destOrd="0" presId="urn:microsoft.com/office/officeart/2009/3/layout/RandomtoResultProcess"/>
    <dgm:cxn modelId="{C4268857-D668-457A-8C29-610CC05130F4}" type="presParOf" srcId="{A152C121-2714-4B8E-A625-5824600358A8}" destId="{FE4928D8-6754-4D88-9F3F-2257F777958D}" srcOrd="11" destOrd="0" presId="urn:microsoft.com/office/officeart/2009/3/layout/RandomtoResultProcess"/>
    <dgm:cxn modelId="{6B38E136-C1E8-458E-B24B-98757FA40093}" type="presParOf" srcId="{A152C121-2714-4B8E-A625-5824600358A8}" destId="{4D2BE228-C671-472F-8BAE-D7E90A84DA4A}" srcOrd="12" destOrd="0" presId="urn:microsoft.com/office/officeart/2009/3/layout/RandomtoResultProcess"/>
    <dgm:cxn modelId="{CD748ACF-5508-4819-85A1-220420C0227C}" type="presParOf" srcId="{A152C121-2714-4B8E-A625-5824600358A8}" destId="{B1ED8E00-BFA8-45E9-A33C-1E823DDFFFFF}" srcOrd="13" destOrd="0" presId="urn:microsoft.com/office/officeart/2009/3/layout/RandomtoResultProcess"/>
    <dgm:cxn modelId="{DD16A8E7-EBC2-44A6-A343-33AC27795F08}" type="presParOf" srcId="{A152C121-2714-4B8E-A625-5824600358A8}" destId="{5812F62B-C162-400F-B85D-91160B73DB5F}" srcOrd="14" destOrd="0" presId="urn:microsoft.com/office/officeart/2009/3/layout/RandomtoResultProcess"/>
    <dgm:cxn modelId="{B73DA222-DE1C-418B-B846-9E4673B698E5}" type="presParOf" srcId="{A152C121-2714-4B8E-A625-5824600358A8}" destId="{F23E4ADA-5F1F-48D5-BCFD-D8B1025D660A}" srcOrd="15" destOrd="0" presId="urn:microsoft.com/office/officeart/2009/3/layout/RandomtoResultProcess"/>
    <dgm:cxn modelId="{449C79DD-2569-41C5-A84A-4A8B801F5C06}" type="presParOf" srcId="{A152C121-2714-4B8E-A625-5824600358A8}" destId="{56FEDCDB-2FE4-47ED-9725-A940EB2B3C7C}" srcOrd="16" destOrd="0" presId="urn:microsoft.com/office/officeart/2009/3/layout/RandomtoResultProcess"/>
    <dgm:cxn modelId="{B1D785CD-AB6F-48A6-B4AB-1C643673BF0A}" type="presParOf" srcId="{A152C121-2714-4B8E-A625-5824600358A8}" destId="{6D2F6724-D4E1-4E22-8814-1292B07694C6}" srcOrd="17" destOrd="0" presId="urn:microsoft.com/office/officeart/2009/3/layout/RandomtoResultProcess"/>
    <dgm:cxn modelId="{6E90221C-DE67-42A7-BEDF-A55A52F61219}" type="presParOf" srcId="{A152C121-2714-4B8E-A625-5824600358A8}" destId="{573AD692-714F-4EB1-AE10-FF40B8A4275C}" srcOrd="18" destOrd="0" presId="urn:microsoft.com/office/officeart/2009/3/layout/RandomtoResultProcess"/>
    <dgm:cxn modelId="{913CD4FE-E8D5-4142-B238-1A97C3DD11E6}" type="presParOf" srcId="{334F3F6E-900D-49A9-8E6D-01C659344721}" destId="{278614C7-EFE4-4DB9-88B2-CB639A828C32}" srcOrd="1" destOrd="0" presId="urn:microsoft.com/office/officeart/2009/3/layout/RandomtoResultProcess"/>
    <dgm:cxn modelId="{2A377AFB-8BBB-4A16-8A66-A8EA3F9DDAAD}" type="presParOf" srcId="{278614C7-EFE4-4DB9-88B2-CB639A828C32}" destId="{EF33FCC1-84E5-4E0E-BD78-AB825D2AD10B}" srcOrd="0" destOrd="0" presId="urn:microsoft.com/office/officeart/2009/3/layout/RandomtoResultProcess"/>
    <dgm:cxn modelId="{038A7647-515D-4055-AA63-30AC92D21F30}" type="presParOf" srcId="{278614C7-EFE4-4DB9-88B2-CB639A828C32}" destId="{A22487A2-105E-451E-B690-583F1F83B206}" srcOrd="1" destOrd="0" presId="urn:microsoft.com/office/officeart/2009/3/layout/RandomtoResultProcess"/>
    <dgm:cxn modelId="{28624202-675D-45FC-B644-70B7A1014898}" type="presParOf" srcId="{334F3F6E-900D-49A9-8E6D-01C659344721}" destId="{8C48B15F-2486-42E5-A45E-6769EBCBFEF2}" srcOrd="2" destOrd="0" presId="urn:microsoft.com/office/officeart/2009/3/layout/RandomtoResultProcess"/>
    <dgm:cxn modelId="{030D0606-FFC4-47C1-BC33-60F2DA5AFCC9}" type="presParOf" srcId="{334F3F6E-900D-49A9-8E6D-01C659344721}" destId="{7D000207-2E01-4441-BDAA-C3FC06F1888E}" srcOrd="3" destOrd="0" presId="urn:microsoft.com/office/officeart/2009/3/layout/RandomtoResultProcess"/>
    <dgm:cxn modelId="{187B165E-AB71-4EC3-A29D-CE46E13F80CB}" type="presParOf" srcId="{7D000207-2E01-4441-BDAA-C3FC06F1888E}" destId="{5AC46F38-4E61-47E7-A0FE-AFB406EB6405}" srcOrd="0" destOrd="0" presId="urn:microsoft.com/office/officeart/2009/3/layout/RandomtoResultProcess"/>
    <dgm:cxn modelId="{773B5652-E99C-4991-B35F-E04DD2BE4110}" type="presParOf" srcId="{7D000207-2E01-4441-BDAA-C3FC06F1888E}" destId="{DC704653-BDBF-47D5-83AD-3859588AEAF3}" srcOrd="1" destOrd="0" presId="urn:microsoft.com/office/officeart/2009/3/layout/RandomtoResultProcess"/>
    <dgm:cxn modelId="{A9C8E5C2-30A7-424B-B8C9-89B0CCCA3F36}" type="presParOf" srcId="{334F3F6E-900D-49A9-8E6D-01C659344721}" destId="{3CDAAC9C-EAD5-495E-BE53-4514B838B20C}" srcOrd="4" destOrd="0" presId="urn:microsoft.com/office/officeart/2009/3/layout/RandomtoResultProcess"/>
    <dgm:cxn modelId="{C72F994C-32CC-437F-A80A-D2B077EF39EC}" type="presParOf" srcId="{3CDAAC9C-EAD5-495E-BE53-4514B838B20C}" destId="{CE68818B-B3A2-4EA1-9B06-8FF47BDC210D}" srcOrd="0" destOrd="0" presId="urn:microsoft.com/office/officeart/2009/3/layout/RandomtoResultProcess"/>
    <dgm:cxn modelId="{3BC8CFAA-36F0-40EB-8761-BD43468DDE4B}" type="presParOf" srcId="{3CDAAC9C-EAD5-495E-BE53-4514B838B20C}" destId="{5B3B118E-93E5-49ED-B0E5-345DF565F259}" srcOrd="1" destOrd="0" presId="urn:microsoft.com/office/officeart/2009/3/layout/RandomtoResultProcess"/>
    <dgm:cxn modelId="{D1D6DF29-2624-4ACF-AE6A-32E52FF22A6F}" type="presParOf" srcId="{3CDAAC9C-EAD5-495E-BE53-4514B838B20C}" destId="{25AD002F-D415-4746-8B51-8C37AF8F6367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8003C-664A-4327-A7C6-79F6B1BA9B61}">
      <dsp:nvSpPr>
        <dsp:cNvPr id="0" name=""/>
        <dsp:cNvSpPr/>
      </dsp:nvSpPr>
      <dsp:spPr>
        <a:xfrm>
          <a:off x="1833742" y="687108"/>
          <a:ext cx="4460515" cy="4460515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1FBABC-4988-4C28-ACF2-009A2E995251}">
      <dsp:nvSpPr>
        <dsp:cNvPr id="0" name=""/>
        <dsp:cNvSpPr/>
      </dsp:nvSpPr>
      <dsp:spPr>
        <a:xfrm>
          <a:off x="1833742" y="687108"/>
          <a:ext cx="4460515" cy="4460515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973E9D-4033-42AB-8C10-EA54CB42A9DE}">
      <dsp:nvSpPr>
        <dsp:cNvPr id="0" name=""/>
        <dsp:cNvSpPr/>
      </dsp:nvSpPr>
      <dsp:spPr>
        <a:xfrm>
          <a:off x="1833742" y="687108"/>
          <a:ext cx="4460515" cy="4460515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E9DC7C-7FA1-4A4F-B3E8-EB7CBF1851FE}">
      <dsp:nvSpPr>
        <dsp:cNvPr id="0" name=""/>
        <dsp:cNvSpPr/>
      </dsp:nvSpPr>
      <dsp:spPr>
        <a:xfrm>
          <a:off x="1833742" y="687108"/>
          <a:ext cx="4460515" cy="4460515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CAD9DE-7519-470D-8203-340E0D125959}">
      <dsp:nvSpPr>
        <dsp:cNvPr id="0" name=""/>
        <dsp:cNvSpPr/>
      </dsp:nvSpPr>
      <dsp:spPr>
        <a:xfrm>
          <a:off x="1833742" y="687108"/>
          <a:ext cx="4460515" cy="4460515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68C776-8543-4C92-9EA7-DC6FCE978552}">
      <dsp:nvSpPr>
        <dsp:cNvPr id="0" name=""/>
        <dsp:cNvSpPr/>
      </dsp:nvSpPr>
      <dsp:spPr>
        <a:xfrm>
          <a:off x="3038078" y="1891444"/>
          <a:ext cx="2051843" cy="205184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AI Safety</a:t>
          </a:r>
        </a:p>
      </dsp:txBody>
      <dsp:txXfrm>
        <a:off x="3338563" y="2191929"/>
        <a:ext cx="1450873" cy="1450873"/>
      </dsp:txXfrm>
    </dsp:sp>
    <dsp:sp modelId="{967C2BF4-CD8E-423A-BF3E-F832B430652E}">
      <dsp:nvSpPr>
        <dsp:cNvPr id="0" name=""/>
        <dsp:cNvSpPr/>
      </dsp:nvSpPr>
      <dsp:spPr>
        <a:xfrm>
          <a:off x="3074000" y="-251183"/>
          <a:ext cx="1979998" cy="197999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Safe exploration</a:t>
          </a:r>
          <a:endParaRPr lang="en-GB" sz="1800" b="0" kern="1200" dirty="0"/>
        </a:p>
      </dsp:txBody>
      <dsp:txXfrm>
        <a:off x="3363964" y="38781"/>
        <a:ext cx="1400070" cy="1400070"/>
      </dsp:txXfrm>
    </dsp:sp>
    <dsp:sp modelId="{AA6F650F-BBCD-4BCC-B96D-A69F79EAAFBF}">
      <dsp:nvSpPr>
        <dsp:cNvPr id="0" name=""/>
        <dsp:cNvSpPr/>
      </dsp:nvSpPr>
      <dsp:spPr>
        <a:xfrm>
          <a:off x="5145926" y="1254158"/>
          <a:ext cx="1979998" cy="197999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Robustness to distributional shift</a:t>
          </a:r>
          <a:endParaRPr lang="en-GB" sz="1800" b="0" kern="1200" dirty="0"/>
        </a:p>
      </dsp:txBody>
      <dsp:txXfrm>
        <a:off x="5435890" y="1544122"/>
        <a:ext cx="1400070" cy="1400070"/>
      </dsp:txXfrm>
    </dsp:sp>
    <dsp:sp modelId="{A082F3AB-B536-48B8-AA41-20BA46A03F4E}">
      <dsp:nvSpPr>
        <dsp:cNvPr id="0" name=""/>
        <dsp:cNvSpPr/>
      </dsp:nvSpPr>
      <dsp:spPr>
        <a:xfrm>
          <a:off x="4354521" y="3689852"/>
          <a:ext cx="1979998" cy="197999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Avoiding negative side effects</a:t>
          </a:r>
          <a:endParaRPr lang="en-GB" sz="1800" b="0" kern="1200" dirty="0"/>
        </a:p>
      </dsp:txBody>
      <dsp:txXfrm>
        <a:off x="4644485" y="3979816"/>
        <a:ext cx="1400070" cy="1400070"/>
      </dsp:txXfrm>
    </dsp:sp>
    <dsp:sp modelId="{34EB7908-E27A-4EBC-B2F3-447293D57E98}">
      <dsp:nvSpPr>
        <dsp:cNvPr id="0" name=""/>
        <dsp:cNvSpPr/>
      </dsp:nvSpPr>
      <dsp:spPr>
        <a:xfrm>
          <a:off x="1793480" y="3689852"/>
          <a:ext cx="1979998" cy="197999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Avoiding “reward hacking” and “wire heading”</a:t>
          </a:r>
          <a:endParaRPr lang="en-GB" sz="1800" b="0" kern="1200" dirty="0"/>
        </a:p>
      </dsp:txBody>
      <dsp:txXfrm>
        <a:off x="2083444" y="3979816"/>
        <a:ext cx="1400070" cy="1400070"/>
      </dsp:txXfrm>
    </dsp:sp>
    <dsp:sp modelId="{F0DA1CB9-0CC4-4F6B-8430-7DBC99455A41}">
      <dsp:nvSpPr>
        <dsp:cNvPr id="0" name=""/>
        <dsp:cNvSpPr/>
      </dsp:nvSpPr>
      <dsp:spPr>
        <a:xfrm>
          <a:off x="1002075" y="1254158"/>
          <a:ext cx="1979998" cy="197999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Scalable oversight </a:t>
          </a:r>
          <a:endParaRPr lang="en-GB" sz="1800" b="0" kern="1200" dirty="0"/>
        </a:p>
      </dsp:txBody>
      <dsp:txXfrm>
        <a:off x="1292039" y="1544122"/>
        <a:ext cx="1400070" cy="1400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466D3-9B3A-4E42-8981-04F3393665F9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BDA259-6D6D-48E6-9058-5E9AE499D22C}">
      <dsp:nvSpPr>
        <dsp:cNvPr id="0" name=""/>
        <dsp:cNvSpPr/>
      </dsp:nvSpPr>
      <dsp:spPr>
        <a:xfrm>
          <a:off x="434398" y="285347"/>
          <a:ext cx="8325505" cy="5704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Wasserstein</a:t>
          </a:r>
        </a:p>
      </dsp:txBody>
      <dsp:txXfrm>
        <a:off x="434398" y="285347"/>
        <a:ext cx="8325505" cy="570477"/>
      </dsp:txXfrm>
    </dsp:sp>
    <dsp:sp modelId="{29D20670-168B-4152-8452-DC59658FD478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748DD8E-D527-44B9-A443-3C4A6F8C921F}">
      <dsp:nvSpPr>
        <dsp:cNvPr id="0" name=""/>
        <dsp:cNvSpPr/>
      </dsp:nvSpPr>
      <dsp:spPr>
        <a:xfrm>
          <a:off x="903654" y="1140954"/>
          <a:ext cx="7856249" cy="57047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Kolmogorov-Smirnov</a:t>
          </a:r>
        </a:p>
      </dsp:txBody>
      <dsp:txXfrm>
        <a:off x="903654" y="1140954"/>
        <a:ext cx="7856249" cy="570477"/>
      </dsp:txXfrm>
    </dsp:sp>
    <dsp:sp modelId="{8911B593-1566-496F-932B-1B0B81C41DC6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283ACD0-0ED7-4487-94AD-4CD5B1AF3134}">
      <dsp:nvSpPr>
        <dsp:cNvPr id="0" name=""/>
        <dsp:cNvSpPr/>
      </dsp:nvSpPr>
      <dsp:spPr>
        <a:xfrm>
          <a:off x="1118233" y="1996562"/>
          <a:ext cx="7641669" cy="57047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Kuiper </a:t>
          </a:r>
        </a:p>
      </dsp:txBody>
      <dsp:txXfrm>
        <a:off x="1118233" y="1996562"/>
        <a:ext cx="7641669" cy="570477"/>
      </dsp:txXfrm>
    </dsp:sp>
    <dsp:sp modelId="{0B4508DD-7608-499F-B3CC-9CF3EAF42483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CBC1A9A-3D90-4DC2-AE90-99E0911F8BE9}">
      <dsp:nvSpPr>
        <dsp:cNvPr id="0" name=""/>
        <dsp:cNvSpPr/>
      </dsp:nvSpPr>
      <dsp:spPr>
        <a:xfrm>
          <a:off x="1118233" y="2851627"/>
          <a:ext cx="7641669" cy="57047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Anderson-Darling</a:t>
          </a:r>
        </a:p>
      </dsp:txBody>
      <dsp:txXfrm>
        <a:off x="1118233" y="2851627"/>
        <a:ext cx="7641669" cy="570477"/>
      </dsp:txXfrm>
    </dsp:sp>
    <dsp:sp modelId="{F9DED745-6C7A-400D-B4AB-8760D8F6D1E9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69C9946-276E-43EE-8254-6F05F81CDC7E}">
      <dsp:nvSpPr>
        <dsp:cNvPr id="0" name=""/>
        <dsp:cNvSpPr/>
      </dsp:nvSpPr>
      <dsp:spPr>
        <a:xfrm>
          <a:off x="903654" y="3707235"/>
          <a:ext cx="7856249" cy="57047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Cramer-Von Mises</a:t>
          </a:r>
          <a:endParaRPr lang="en-GB" sz="2900" kern="1200" dirty="0"/>
        </a:p>
      </dsp:txBody>
      <dsp:txXfrm>
        <a:off x="903654" y="3707235"/>
        <a:ext cx="7856249" cy="570477"/>
      </dsp:txXfrm>
    </dsp:sp>
    <dsp:sp modelId="{79C69465-95F8-4BC0-A278-F81F7236BBE1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7357BCA-7A2A-4D93-A0B0-00E6932B2FD0}">
      <dsp:nvSpPr>
        <dsp:cNvPr id="0" name=""/>
        <dsp:cNvSpPr/>
      </dsp:nvSpPr>
      <dsp:spPr>
        <a:xfrm>
          <a:off x="434398" y="4562842"/>
          <a:ext cx="8325505" cy="5704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Wasserstein + Cramer-Von Mises (DTS) </a:t>
          </a:r>
        </a:p>
      </dsp:txBody>
      <dsp:txXfrm>
        <a:off x="434398" y="4562842"/>
        <a:ext cx="8325505" cy="570477"/>
      </dsp:txXfrm>
    </dsp:sp>
    <dsp:sp modelId="{5091D061-4151-4D11-B09D-912B1A53FFDC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D6306-A8CA-4610-ADEE-5D966156873D}">
      <dsp:nvSpPr>
        <dsp:cNvPr id="0" name=""/>
        <dsp:cNvSpPr/>
      </dsp:nvSpPr>
      <dsp:spPr>
        <a:xfrm>
          <a:off x="2952810" y="1748061"/>
          <a:ext cx="2221862" cy="192200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ML Classifiers</a:t>
          </a:r>
        </a:p>
      </dsp:txBody>
      <dsp:txXfrm>
        <a:off x="3321004" y="2066564"/>
        <a:ext cx="1485474" cy="1284995"/>
      </dsp:txXfrm>
    </dsp:sp>
    <dsp:sp modelId="{2C579413-53A7-41E1-96F9-98EF2D0A2224}">
      <dsp:nvSpPr>
        <dsp:cNvPr id="0" name=""/>
        <dsp:cNvSpPr/>
      </dsp:nvSpPr>
      <dsp:spPr>
        <a:xfrm>
          <a:off x="4344123" y="828514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DE2A6B-6A00-48C9-A82F-2F9A9FC94BD3}">
      <dsp:nvSpPr>
        <dsp:cNvPr id="0" name=""/>
        <dsp:cNvSpPr/>
      </dsp:nvSpPr>
      <dsp:spPr>
        <a:xfrm>
          <a:off x="3157475" y="0"/>
          <a:ext cx="1820800" cy="157520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Linear discriminant analysis (LDA)</a:t>
          </a:r>
          <a:endParaRPr lang="en-GB" sz="1700" kern="1200" dirty="0"/>
        </a:p>
      </dsp:txBody>
      <dsp:txXfrm>
        <a:off x="3459220" y="261045"/>
        <a:ext cx="1217310" cy="1053116"/>
      </dsp:txXfrm>
    </dsp:sp>
    <dsp:sp modelId="{EB774DAD-BAB1-44B0-ADBF-0D07B5340EFA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819EF7-6975-4018-A000-C93900B9606D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Classification and Regression Tree (CART)</a:t>
          </a:r>
          <a:endParaRPr lang="en-GB" sz="1700" kern="1200" dirty="0"/>
        </a:p>
      </dsp:txBody>
      <dsp:txXfrm>
        <a:off x="5129106" y="1229902"/>
        <a:ext cx="1217310" cy="1053116"/>
      </dsp:txXfrm>
    </dsp:sp>
    <dsp:sp modelId="{41A46ADD-04FC-4A1C-91DE-E052B778E186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A8D95B-9AEE-4A15-86CA-2B129B89BD37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Random Forest (RF)</a:t>
          </a:r>
          <a:endParaRPr lang="en-GB" sz="1700" kern="1200" dirty="0"/>
        </a:p>
      </dsp:txBody>
      <dsp:txXfrm>
        <a:off x="5129106" y="3134564"/>
        <a:ext cx="1217310" cy="1053116"/>
      </dsp:txXfrm>
    </dsp:sp>
    <dsp:sp modelId="{4A211B3E-D42C-407B-8657-642DFC98496F}">
      <dsp:nvSpPr>
        <dsp:cNvPr id="0" name=""/>
        <dsp:cNvSpPr/>
      </dsp:nvSpPr>
      <dsp:spPr>
        <a:xfrm>
          <a:off x="2956944" y="3861342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862E0-A212-49DC-86B8-344FEED422F1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K-Nearest Neighbours (KNN)</a:t>
          </a:r>
          <a:endParaRPr lang="en-GB" sz="1700" kern="1200" dirty="0"/>
        </a:p>
      </dsp:txBody>
      <dsp:txXfrm>
        <a:off x="3459220" y="4104505"/>
        <a:ext cx="1217310" cy="1053116"/>
      </dsp:txXfrm>
    </dsp:sp>
    <dsp:sp modelId="{D6B509EE-B8E9-4A9D-829C-358EC53C650C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Support Vector Machine (SVM)</a:t>
          </a:r>
          <a:endParaRPr lang="en-GB" sz="1700" kern="1200" dirty="0"/>
        </a:p>
      </dsp:txBody>
      <dsp:txXfrm>
        <a:off x="1781582" y="3135647"/>
        <a:ext cx="1217310" cy="10531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1F7BB-071C-45F5-9A6E-BE39A2743D17}">
      <dsp:nvSpPr>
        <dsp:cNvPr id="0" name=""/>
        <dsp:cNvSpPr/>
      </dsp:nvSpPr>
      <dsp:spPr>
        <a:xfrm>
          <a:off x="151526" y="578609"/>
          <a:ext cx="1623649" cy="535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Cross Validation</a:t>
          </a:r>
        </a:p>
      </dsp:txBody>
      <dsp:txXfrm>
        <a:off x="151526" y="578609"/>
        <a:ext cx="1623649" cy="535066"/>
      </dsp:txXfrm>
    </dsp:sp>
    <dsp:sp modelId="{BBC7D814-B473-4DDB-8E81-E7887242DD3A}">
      <dsp:nvSpPr>
        <dsp:cNvPr id="0" name=""/>
        <dsp:cNvSpPr/>
      </dsp:nvSpPr>
      <dsp:spPr>
        <a:xfrm>
          <a:off x="149681" y="415875"/>
          <a:ext cx="129153" cy="12915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532EF1-743C-48B1-9CD1-94DE3EFFC1C2}">
      <dsp:nvSpPr>
        <dsp:cNvPr id="0" name=""/>
        <dsp:cNvSpPr/>
      </dsp:nvSpPr>
      <dsp:spPr>
        <a:xfrm>
          <a:off x="240089" y="235060"/>
          <a:ext cx="129153" cy="12915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7165A7-9EE2-42E1-A1B1-261C43E425C2}">
      <dsp:nvSpPr>
        <dsp:cNvPr id="0" name=""/>
        <dsp:cNvSpPr/>
      </dsp:nvSpPr>
      <dsp:spPr>
        <a:xfrm>
          <a:off x="457067" y="271223"/>
          <a:ext cx="202956" cy="20295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867F8A-DC41-46C5-B15E-6E1C95F0D8E9}">
      <dsp:nvSpPr>
        <dsp:cNvPr id="0" name=""/>
        <dsp:cNvSpPr/>
      </dsp:nvSpPr>
      <dsp:spPr>
        <a:xfrm>
          <a:off x="637883" y="72326"/>
          <a:ext cx="129153" cy="12915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CE7F20-2F0D-4630-8B92-8CC7D3225A08}">
      <dsp:nvSpPr>
        <dsp:cNvPr id="0" name=""/>
        <dsp:cNvSpPr/>
      </dsp:nvSpPr>
      <dsp:spPr>
        <a:xfrm>
          <a:off x="872943" y="0"/>
          <a:ext cx="129153" cy="12915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9E395-3DE1-4825-9012-144774FB1959}">
      <dsp:nvSpPr>
        <dsp:cNvPr id="0" name=""/>
        <dsp:cNvSpPr/>
      </dsp:nvSpPr>
      <dsp:spPr>
        <a:xfrm>
          <a:off x="1162247" y="126570"/>
          <a:ext cx="129153" cy="12915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9CA795-1B1D-4C62-9C76-A7B4F1B66DB9}">
      <dsp:nvSpPr>
        <dsp:cNvPr id="0" name=""/>
        <dsp:cNvSpPr/>
      </dsp:nvSpPr>
      <dsp:spPr>
        <a:xfrm>
          <a:off x="1343063" y="216978"/>
          <a:ext cx="202956" cy="20295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4A8646-C2DE-4125-8479-A770C581D4BA}">
      <dsp:nvSpPr>
        <dsp:cNvPr id="0" name=""/>
        <dsp:cNvSpPr/>
      </dsp:nvSpPr>
      <dsp:spPr>
        <a:xfrm>
          <a:off x="1596205" y="415875"/>
          <a:ext cx="129153" cy="12915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62D14F-8D88-473C-905D-02B0879883F6}">
      <dsp:nvSpPr>
        <dsp:cNvPr id="0" name=""/>
        <dsp:cNvSpPr/>
      </dsp:nvSpPr>
      <dsp:spPr>
        <a:xfrm>
          <a:off x="1704694" y="614772"/>
          <a:ext cx="129153" cy="12915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C90D80-4DC0-41C9-9A1D-C197908B0141}">
      <dsp:nvSpPr>
        <dsp:cNvPr id="0" name=""/>
        <dsp:cNvSpPr/>
      </dsp:nvSpPr>
      <dsp:spPr>
        <a:xfrm>
          <a:off x="764453" y="235060"/>
          <a:ext cx="332110" cy="33211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4928D8-6754-4D88-9F3F-2257F777958D}">
      <dsp:nvSpPr>
        <dsp:cNvPr id="0" name=""/>
        <dsp:cNvSpPr/>
      </dsp:nvSpPr>
      <dsp:spPr>
        <a:xfrm>
          <a:off x="59273" y="922158"/>
          <a:ext cx="129153" cy="12915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2BE228-C671-472F-8BAE-D7E90A84DA4A}">
      <dsp:nvSpPr>
        <dsp:cNvPr id="0" name=""/>
        <dsp:cNvSpPr/>
      </dsp:nvSpPr>
      <dsp:spPr>
        <a:xfrm>
          <a:off x="167762" y="1084892"/>
          <a:ext cx="202956" cy="20295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ED8E00-BFA8-45E9-A33C-1E823DDFFFFF}">
      <dsp:nvSpPr>
        <dsp:cNvPr id="0" name=""/>
        <dsp:cNvSpPr/>
      </dsp:nvSpPr>
      <dsp:spPr>
        <a:xfrm>
          <a:off x="438986" y="1229545"/>
          <a:ext cx="295208" cy="29520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2F62B-C162-400F-B85D-91160B73DB5F}">
      <dsp:nvSpPr>
        <dsp:cNvPr id="0" name=""/>
        <dsp:cNvSpPr/>
      </dsp:nvSpPr>
      <dsp:spPr>
        <a:xfrm>
          <a:off x="818698" y="1464605"/>
          <a:ext cx="129153" cy="12915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3E4ADA-5F1F-48D5-BCFD-D8B1025D660A}">
      <dsp:nvSpPr>
        <dsp:cNvPr id="0" name=""/>
        <dsp:cNvSpPr/>
      </dsp:nvSpPr>
      <dsp:spPr>
        <a:xfrm>
          <a:off x="891024" y="1229545"/>
          <a:ext cx="202956" cy="20295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FEDCDB-2FE4-47ED-9725-A940EB2B3C7C}">
      <dsp:nvSpPr>
        <dsp:cNvPr id="0" name=""/>
        <dsp:cNvSpPr/>
      </dsp:nvSpPr>
      <dsp:spPr>
        <a:xfrm>
          <a:off x="1071840" y="1482686"/>
          <a:ext cx="129153" cy="12915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2F6724-D4E1-4E22-8814-1292B07694C6}">
      <dsp:nvSpPr>
        <dsp:cNvPr id="0" name=""/>
        <dsp:cNvSpPr/>
      </dsp:nvSpPr>
      <dsp:spPr>
        <a:xfrm>
          <a:off x="1234574" y="1193382"/>
          <a:ext cx="295208" cy="29520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3AD692-714F-4EB1-AE10-FF40B8A4275C}">
      <dsp:nvSpPr>
        <dsp:cNvPr id="0" name=""/>
        <dsp:cNvSpPr/>
      </dsp:nvSpPr>
      <dsp:spPr>
        <a:xfrm>
          <a:off x="1632368" y="1121055"/>
          <a:ext cx="202956" cy="20295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33FCC1-84E5-4E0E-BD78-AB825D2AD10B}">
      <dsp:nvSpPr>
        <dsp:cNvPr id="0" name=""/>
        <dsp:cNvSpPr/>
      </dsp:nvSpPr>
      <dsp:spPr>
        <a:xfrm>
          <a:off x="1835324" y="270922"/>
          <a:ext cx="596053" cy="113793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C46F38-4E61-47E7-A0FE-AFB406EB6405}">
      <dsp:nvSpPr>
        <dsp:cNvPr id="0" name=""/>
        <dsp:cNvSpPr/>
      </dsp:nvSpPr>
      <dsp:spPr>
        <a:xfrm>
          <a:off x="2323004" y="270922"/>
          <a:ext cx="596053" cy="113793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68818B-B3A2-4EA1-9B06-8FF47BDC210D}">
      <dsp:nvSpPr>
        <dsp:cNvPr id="0" name=""/>
        <dsp:cNvSpPr/>
      </dsp:nvSpPr>
      <dsp:spPr>
        <a:xfrm>
          <a:off x="3040977" y="190195"/>
          <a:ext cx="1381759" cy="138175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K-Fold</a:t>
          </a:r>
        </a:p>
      </dsp:txBody>
      <dsp:txXfrm>
        <a:off x="3243331" y="392549"/>
        <a:ext cx="977051" cy="977051"/>
      </dsp:txXfrm>
    </dsp:sp>
    <dsp:sp modelId="{5B3B118E-93E5-49ED-B0E5-345DF565F259}">
      <dsp:nvSpPr>
        <dsp:cNvPr id="0" name=""/>
        <dsp:cNvSpPr/>
      </dsp:nvSpPr>
      <dsp:spPr>
        <a:xfrm>
          <a:off x="2919057" y="1706879"/>
          <a:ext cx="1625599" cy="1002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K = 10</a:t>
          </a:r>
        </a:p>
      </dsp:txBody>
      <dsp:txXfrm>
        <a:off x="2919057" y="1706879"/>
        <a:ext cx="1625599" cy="1002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9ABE8-15A5-400C-B3B5-685F2ECF37EB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16F49-D11B-48A3-9583-E7882F1766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61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6F49-D11B-48A3-9583-E7882F1766E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31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192506F-C8DA-1344-B692-8A87EF61E8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6028" y="4832350"/>
            <a:ext cx="1253312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8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10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94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k.aslansefat@hull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daily-swig/trojannet-a-simple-yet-effective-attack-on-machine-learning-model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yncedreview/2018-in-review-10-ai-failures-c18faadf598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digital-single-market/en/news/ethics-guidelines-trustworthy-ai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theblue.ai/blog/lime-models-explanation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lue.ai/blog/lime-models-explanation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21747/worldwide-artificial-intelligence-marke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ka.com/en-us/products/robotics-systems/software/application-software/kuka_visiontech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.aslansefat@hull.ac.uk" TargetMode="Externa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6810/the-future-of-ai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4szeYSIuRc&amp;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how-to-make-your-classifier-safe-46d55f39f1ad" TargetMode="Externa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rogrammerHumor/comments/cl2rve/so_a_friend_of_mine_was_working_on_an_opencvm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adversarial-example-research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yst.nejm.org/videos/health-superpowers-ai-good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">
            <a:extLst>
              <a:ext uri="{FF2B5EF4-FFF2-40B4-BE49-F238E27FC236}">
                <a16:creationId xmlns:a16="http://schemas.microsoft.com/office/drawing/2014/main" id="{60C4B7E5-C9EF-4802-B938-C915FA5A4D49}"/>
              </a:ext>
            </a:extLst>
          </p:cNvPr>
          <p:cNvSpPr txBox="1"/>
          <p:nvPr/>
        </p:nvSpPr>
        <p:spPr>
          <a:xfrm>
            <a:off x="3166321" y="2472682"/>
            <a:ext cx="8591483" cy="161446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justLow">
              <a:lnSpc>
                <a:spcPct val="90000"/>
              </a:lnSpc>
              <a:buSzPct val="25000"/>
            </a:pPr>
            <a:r>
              <a:rPr lang="en-GB" sz="3600" b="1" dirty="0">
                <a:latin typeface="Lato"/>
                <a:ea typeface="Lato"/>
                <a:cs typeface="Lato"/>
                <a:sym typeface="Lato"/>
              </a:rPr>
              <a:t>Application of </a:t>
            </a:r>
            <a:r>
              <a:rPr lang="en-GB" sz="3600" b="1" dirty="0">
                <a:solidFill>
                  <a:srgbClr val="B01E51"/>
                </a:solidFill>
                <a:latin typeface="Lato"/>
                <a:ea typeface="Lato"/>
                <a:cs typeface="Lato"/>
                <a:sym typeface="Lato"/>
              </a:rPr>
              <a:t>SafeML</a:t>
            </a:r>
            <a:r>
              <a:rPr lang="en-GB" sz="3600" b="1" dirty="0">
                <a:latin typeface="Lato"/>
                <a:ea typeface="Lato"/>
                <a:cs typeface="Lato"/>
                <a:sym typeface="Lato"/>
              </a:rPr>
              <a:t> for Building Trustworthy and Explainable Machine Learning (ML) Classifiers</a:t>
            </a:r>
            <a:endParaRPr lang="en-US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hape 24">
            <a:extLst>
              <a:ext uri="{FF2B5EF4-FFF2-40B4-BE49-F238E27FC236}">
                <a16:creationId xmlns:a16="http://schemas.microsoft.com/office/drawing/2014/main" id="{390F74C7-3A6C-4C4C-B710-AEF17FD1176D}"/>
              </a:ext>
            </a:extLst>
          </p:cNvPr>
          <p:cNvSpPr/>
          <p:nvPr/>
        </p:nvSpPr>
        <p:spPr>
          <a:xfrm>
            <a:off x="2793155" y="2306481"/>
            <a:ext cx="112721" cy="19468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" name="Shape 26">
            <a:extLst>
              <a:ext uri="{FF2B5EF4-FFF2-40B4-BE49-F238E27FC236}">
                <a16:creationId xmlns:a16="http://schemas.microsoft.com/office/drawing/2014/main" id="{69423434-9064-487E-A949-EF7987778BD1}"/>
              </a:ext>
            </a:extLst>
          </p:cNvPr>
          <p:cNvGrpSpPr/>
          <p:nvPr/>
        </p:nvGrpSpPr>
        <p:grpSpPr>
          <a:xfrm>
            <a:off x="-7572" y="4729445"/>
            <a:ext cx="12220844" cy="106006"/>
            <a:chOff x="1517" y="8650535"/>
            <a:chExt cx="19802061" cy="212012"/>
          </a:xfrm>
        </p:grpSpPr>
        <p:sp>
          <p:nvSpPr>
            <p:cNvPr id="5" name="Shape 27">
              <a:extLst>
                <a:ext uri="{FF2B5EF4-FFF2-40B4-BE49-F238E27FC236}">
                  <a16:creationId xmlns:a16="http://schemas.microsoft.com/office/drawing/2014/main" id="{A71DBE94-FD92-4D4E-9B45-C534793697FE}"/>
                </a:ext>
              </a:extLst>
            </p:cNvPr>
            <p:cNvSpPr/>
            <p:nvPr/>
          </p:nvSpPr>
          <p:spPr>
            <a:xfrm>
              <a:off x="1517" y="8650535"/>
              <a:ext cx="3300344" cy="212012"/>
            </a:xfrm>
            <a:prstGeom prst="rect">
              <a:avLst/>
            </a:prstGeom>
            <a:solidFill>
              <a:schemeClr val="accent1">
                <a:alpha val="76862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" name="Shape 28">
              <a:extLst>
                <a:ext uri="{FF2B5EF4-FFF2-40B4-BE49-F238E27FC236}">
                  <a16:creationId xmlns:a16="http://schemas.microsoft.com/office/drawing/2014/main" id="{CE7E1B89-4BB0-4638-B71F-EE7692E26FB9}"/>
                </a:ext>
              </a:extLst>
            </p:cNvPr>
            <p:cNvSpPr/>
            <p:nvPr/>
          </p:nvSpPr>
          <p:spPr>
            <a:xfrm>
              <a:off x="3301860" y="8650535"/>
              <a:ext cx="3300344" cy="212012"/>
            </a:xfrm>
            <a:prstGeom prst="rect">
              <a:avLst/>
            </a:prstGeom>
            <a:solidFill>
              <a:schemeClr val="accent2">
                <a:alpha val="76862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Shape 29">
              <a:extLst>
                <a:ext uri="{FF2B5EF4-FFF2-40B4-BE49-F238E27FC236}">
                  <a16:creationId xmlns:a16="http://schemas.microsoft.com/office/drawing/2014/main" id="{36730347-862A-432E-8374-138F4207FE74}"/>
                </a:ext>
              </a:extLst>
            </p:cNvPr>
            <p:cNvSpPr/>
            <p:nvPr/>
          </p:nvSpPr>
          <p:spPr>
            <a:xfrm>
              <a:off x="6602204" y="8650535"/>
              <a:ext cx="3300344" cy="212012"/>
            </a:xfrm>
            <a:prstGeom prst="rect">
              <a:avLst/>
            </a:prstGeom>
            <a:solidFill>
              <a:schemeClr val="accent3">
                <a:alpha val="76862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" name="Shape 30">
              <a:extLst>
                <a:ext uri="{FF2B5EF4-FFF2-40B4-BE49-F238E27FC236}">
                  <a16:creationId xmlns:a16="http://schemas.microsoft.com/office/drawing/2014/main" id="{5B48A870-4B7D-4D45-84CE-DF3DEF904F47}"/>
                </a:ext>
              </a:extLst>
            </p:cNvPr>
            <p:cNvSpPr/>
            <p:nvPr/>
          </p:nvSpPr>
          <p:spPr>
            <a:xfrm>
              <a:off x="9902547" y="8650535"/>
              <a:ext cx="3300344" cy="212012"/>
            </a:xfrm>
            <a:prstGeom prst="rect">
              <a:avLst/>
            </a:prstGeom>
            <a:solidFill>
              <a:schemeClr val="accent4">
                <a:alpha val="76862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" name="Shape 31">
              <a:extLst>
                <a:ext uri="{FF2B5EF4-FFF2-40B4-BE49-F238E27FC236}">
                  <a16:creationId xmlns:a16="http://schemas.microsoft.com/office/drawing/2014/main" id="{BA98CB6D-D1A9-46C5-9938-6C92132A2F13}"/>
                </a:ext>
              </a:extLst>
            </p:cNvPr>
            <p:cNvSpPr/>
            <p:nvPr/>
          </p:nvSpPr>
          <p:spPr>
            <a:xfrm>
              <a:off x="13202892" y="8650535"/>
              <a:ext cx="3300344" cy="212012"/>
            </a:xfrm>
            <a:prstGeom prst="rect">
              <a:avLst/>
            </a:prstGeom>
            <a:solidFill>
              <a:srgbClr val="7E9EC7">
                <a:alpha val="76862"/>
              </a:srgb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Shape 32">
              <a:extLst>
                <a:ext uri="{FF2B5EF4-FFF2-40B4-BE49-F238E27FC236}">
                  <a16:creationId xmlns:a16="http://schemas.microsoft.com/office/drawing/2014/main" id="{4353B5E6-95CF-4AA8-9AAF-F725F2C101CD}"/>
                </a:ext>
              </a:extLst>
            </p:cNvPr>
            <p:cNvSpPr/>
            <p:nvPr/>
          </p:nvSpPr>
          <p:spPr>
            <a:xfrm>
              <a:off x="16503234" y="8650535"/>
              <a:ext cx="3300344" cy="212012"/>
            </a:xfrm>
            <a:prstGeom prst="rect">
              <a:avLst/>
            </a:prstGeom>
            <a:solidFill>
              <a:srgbClr val="D8D8D8">
                <a:alpha val="76862"/>
              </a:srgb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82EF21-CAAC-4B81-B50E-1E35C9A99D79}"/>
              </a:ext>
            </a:extLst>
          </p:cNvPr>
          <p:cNvSpPr txBox="1"/>
          <p:nvPr/>
        </p:nvSpPr>
        <p:spPr>
          <a:xfrm>
            <a:off x="572644" y="5900179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Email: </a:t>
            </a:r>
            <a:r>
              <a:rPr lang="en-GB" b="1" i="1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k.aslansefat@hull.ac.uk</a:t>
            </a:r>
            <a:r>
              <a:rPr lang="en-GB" b="1" i="1" dirty="0">
                <a:solidFill>
                  <a:srgbClr val="CA9F17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F4004-E0AC-4EF7-AAFA-34D3E2FC2056}"/>
              </a:ext>
            </a:extLst>
          </p:cNvPr>
          <p:cNvSpPr txBox="1"/>
          <p:nvPr/>
        </p:nvSpPr>
        <p:spPr>
          <a:xfrm>
            <a:off x="576665" y="5496001"/>
            <a:ext cx="8825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DB3F67"/>
                </a:solidFill>
              </a:rPr>
              <a:t>Koorosh Aslansefat</a:t>
            </a:r>
            <a:r>
              <a:rPr lang="en-GB" sz="1600" dirty="0">
                <a:solidFill>
                  <a:schemeClr val="bg1"/>
                </a:solidFill>
              </a:rPr>
              <a:t>,</a:t>
            </a:r>
          </a:p>
        </p:txBody>
      </p:sp>
      <p:pic>
        <p:nvPicPr>
          <p:cNvPr id="18" name="Picture 17" descr="A close up of a basketball hoop&#10;&#10;Description automatically generated">
            <a:extLst>
              <a:ext uri="{FF2B5EF4-FFF2-40B4-BE49-F238E27FC236}">
                <a16:creationId xmlns:a16="http://schemas.microsoft.com/office/drawing/2014/main" id="{99C8E0DD-959A-42C8-A40F-1083715C95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91" y="2128555"/>
            <a:ext cx="2202052" cy="23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8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0882B-35B4-48AD-93DD-FF393B084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13" b="66327"/>
          <a:stretch/>
        </p:blipFill>
        <p:spPr>
          <a:xfrm>
            <a:off x="1445534" y="512526"/>
            <a:ext cx="8443682" cy="2973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6B09CE-7126-48CC-87EC-8FBD7D24A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04" r="34113"/>
          <a:stretch/>
        </p:blipFill>
        <p:spPr>
          <a:xfrm>
            <a:off x="1445535" y="3574093"/>
            <a:ext cx="8443682" cy="2180831"/>
          </a:xfrm>
          <a:prstGeom prst="rect">
            <a:avLst/>
          </a:prstGeom>
        </p:spPr>
      </p:pic>
      <p:sp>
        <p:nvSpPr>
          <p:cNvPr id="5" name="Shape 667">
            <a:extLst>
              <a:ext uri="{FF2B5EF4-FFF2-40B4-BE49-F238E27FC236}">
                <a16:creationId xmlns:a16="http://schemas.microsoft.com/office/drawing/2014/main" id="{6C7F5D1E-8158-4751-B411-E201B01F6606}"/>
              </a:ext>
            </a:extLst>
          </p:cNvPr>
          <p:cNvSpPr txBox="1"/>
          <p:nvPr/>
        </p:nvSpPr>
        <p:spPr>
          <a:xfrm>
            <a:off x="622719" y="385234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Adversarial Attack on Medical Applications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7EA32-93B6-4AB9-AD57-8FACCD398572}"/>
              </a:ext>
            </a:extLst>
          </p:cNvPr>
          <p:cNvSpPr txBox="1"/>
          <p:nvPr/>
        </p:nvSpPr>
        <p:spPr>
          <a:xfrm>
            <a:off x="0" y="5606586"/>
            <a:ext cx="1089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Finlayson, S. G., Bowers, J. D., Ito, J.,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Zittrain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L., Beam, A. L.,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Kohane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S. (2019). Adversarial attacks on medical machine learning.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363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(6433), 1287-1289.</a:t>
            </a:r>
            <a:endParaRPr lang="en-GB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8A01DC7-FE20-4252-9CB8-FECB73E13C81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40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3A8B7E-50D1-4890-A045-076C8D68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371600"/>
            <a:ext cx="8905875" cy="4114800"/>
          </a:xfrm>
          <a:prstGeom prst="rect">
            <a:avLst/>
          </a:prstGeom>
        </p:spPr>
      </p:pic>
      <p:sp>
        <p:nvSpPr>
          <p:cNvPr id="3" name="Shape 667">
            <a:extLst>
              <a:ext uri="{FF2B5EF4-FFF2-40B4-BE49-F238E27FC236}">
                <a16:creationId xmlns:a16="http://schemas.microsoft.com/office/drawing/2014/main" id="{A583AAFD-BE75-472F-9057-C7D077CDD6B7}"/>
              </a:ext>
            </a:extLst>
          </p:cNvPr>
          <p:cNvSpPr txBox="1"/>
          <p:nvPr/>
        </p:nvSpPr>
        <p:spPr>
          <a:xfrm>
            <a:off x="622719" y="385234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Adversarial Attack on Traffic Sign Recognition 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CA2320E-DFFF-44DF-86BF-86F47869F804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11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13854-D5F4-4FA3-9D85-EF6918C4579B}"/>
              </a:ext>
            </a:extLst>
          </p:cNvPr>
          <p:cNvSpPr txBox="1"/>
          <p:nvPr/>
        </p:nvSpPr>
        <p:spPr>
          <a:xfrm>
            <a:off x="-1" y="5764745"/>
            <a:ext cx="10982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https://portswigger.net/daily-swig/trojannet-a-simple-yet-effective-attack-on-machine-learning-models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28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5499A887-076D-4C40-BBD6-4AFF18095293}"/>
              </a:ext>
            </a:extLst>
          </p:cNvPr>
          <p:cNvSpPr txBox="1"/>
          <p:nvPr/>
        </p:nvSpPr>
        <p:spPr>
          <a:xfrm>
            <a:off x="641769" y="404218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SafeML Problem Statement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58C228F-2D24-4D4B-BF75-CA4B5C84CF0A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12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6BCDC-4128-4146-800B-F7D96638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977314"/>
            <a:ext cx="8467725" cy="4257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DEA0B-B2A9-4191-BAA7-74AA35DFC8DE}"/>
              </a:ext>
            </a:extLst>
          </p:cNvPr>
          <p:cNvSpPr txBox="1"/>
          <p:nvPr/>
        </p:nvSpPr>
        <p:spPr>
          <a:xfrm>
            <a:off x="1" y="5472504"/>
            <a:ext cx="1089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K. Pei, et al. K., Cao, Y., Yang, J., &amp; Jana, S. (2017).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Deepxplore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Automated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whitebox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testing of deep learning systems. In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26th Symposium on Operating Systems Principles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1-18).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2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CC3FE70D-896B-4E96-A732-2928500AB957}"/>
              </a:ext>
            </a:extLst>
          </p:cNvPr>
          <p:cNvSpPr txBox="1"/>
          <p:nvPr/>
        </p:nvSpPr>
        <p:spPr>
          <a:xfrm>
            <a:off x="594144" y="399818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Uber Self-driving Car </a:t>
            </a:r>
            <a:r>
              <a:rPr lang="en-GB" sz="2400" b="1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Kills</a:t>
            </a: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 a Bicyclist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BD2D6DE-B0BC-4A49-98B2-04976D975BA8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13</a:t>
            </a:fld>
            <a:endParaRPr lang="en-GB" dirty="0"/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8A2DBDE7-86D5-4A37-B9FE-24639B11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1" y="1153736"/>
            <a:ext cx="8080375" cy="455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83F08-C648-47B3-A155-DD7C497027C7}"/>
              </a:ext>
            </a:extLst>
          </p:cNvPr>
          <p:cNvSpPr txBox="1"/>
          <p:nvPr/>
        </p:nvSpPr>
        <p:spPr>
          <a:xfrm>
            <a:off x="5960" y="5732838"/>
            <a:ext cx="1051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92929"/>
                </a:solidFill>
                <a:effectLst/>
                <a:latin typeface="medium-content-title-font"/>
              </a:rPr>
              <a:t>10 AI Failures in 2018Review:, </a:t>
            </a:r>
            <a:r>
              <a:rPr lang="en-GB" b="0" i="0" dirty="0">
                <a:solidFill>
                  <a:srgbClr val="292929"/>
                </a:solidFill>
                <a:effectLst/>
                <a:latin typeface="medium-content-title-font"/>
                <a:hlinkClick r:id="rId3"/>
              </a:rPr>
              <a:t>https://medium.com/syncedreview/2018-in-review-10-ai-failures-c18faadf5983</a:t>
            </a:r>
            <a:endParaRPr lang="en-GB" b="0" i="0" dirty="0">
              <a:solidFill>
                <a:srgbClr val="292929"/>
              </a:solidFill>
              <a:effectLst/>
              <a:latin typeface="medium-content-title-font"/>
            </a:endParaRPr>
          </a:p>
        </p:txBody>
      </p:sp>
    </p:spTree>
    <p:extLst>
      <p:ext uri="{BB962C8B-B14F-4D97-AF65-F5344CB8AC3E}">
        <p14:creationId xmlns:p14="http://schemas.microsoft.com/office/powerpoint/2010/main" val="414556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65B2BCAF-A8CD-41B2-A199-03B4CCD35F3D}"/>
              </a:ext>
            </a:extLst>
          </p:cNvPr>
          <p:cNvSpPr txBox="1"/>
          <p:nvPr/>
        </p:nvSpPr>
        <p:spPr>
          <a:xfrm>
            <a:off x="641769" y="404218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Critical Situations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508051B-A55D-4EE6-814E-A905C3843AD7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14</a:t>
            </a:fld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369543-822B-4995-94A4-126CDE7CB684}"/>
              </a:ext>
            </a:extLst>
          </p:cNvPr>
          <p:cNvSpPr/>
          <p:nvPr/>
        </p:nvSpPr>
        <p:spPr>
          <a:xfrm>
            <a:off x="3843367" y="3297474"/>
            <a:ext cx="1905000" cy="798276"/>
          </a:xfrm>
          <a:prstGeom prst="roundRect">
            <a:avLst>
              <a:gd name="adj" fmla="val 1041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Budget-Critical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6F5CC8-9A79-4F77-A905-DA9CC132D0DE}"/>
              </a:ext>
            </a:extLst>
          </p:cNvPr>
          <p:cNvSpPr/>
          <p:nvPr/>
        </p:nvSpPr>
        <p:spPr>
          <a:xfrm>
            <a:off x="6368690" y="3297474"/>
            <a:ext cx="2244306" cy="798276"/>
          </a:xfrm>
          <a:prstGeom prst="roundRect">
            <a:avLst>
              <a:gd name="adj" fmla="val 10417"/>
            </a:avLst>
          </a:prstGeom>
          <a:solidFill>
            <a:srgbClr val="00B05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Environment-Critical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C8B8F6-4A71-45AA-A9AF-6E91DF161A29}"/>
              </a:ext>
            </a:extLst>
          </p:cNvPr>
          <p:cNvSpPr/>
          <p:nvPr/>
        </p:nvSpPr>
        <p:spPr>
          <a:xfrm>
            <a:off x="9233319" y="3297474"/>
            <a:ext cx="1905000" cy="798276"/>
          </a:xfrm>
          <a:prstGeom prst="roundRect">
            <a:avLst>
              <a:gd name="adj" fmla="val 104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Privacy-Critical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FB06ED-D780-40E4-B969-F597C617479F}"/>
              </a:ext>
            </a:extLst>
          </p:cNvPr>
          <p:cNvSpPr/>
          <p:nvPr/>
        </p:nvSpPr>
        <p:spPr>
          <a:xfrm>
            <a:off x="1318044" y="3297474"/>
            <a:ext cx="1905000" cy="798276"/>
          </a:xfrm>
          <a:prstGeom prst="roundRect">
            <a:avLst>
              <a:gd name="adj" fmla="val 1041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Safety-Critical</a:t>
            </a:r>
          </a:p>
        </p:txBody>
      </p:sp>
    </p:spTree>
    <p:extLst>
      <p:ext uri="{BB962C8B-B14F-4D97-AF65-F5344CB8AC3E}">
        <p14:creationId xmlns:p14="http://schemas.microsoft.com/office/powerpoint/2010/main" val="30985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7AE66-0AFE-4E39-8521-B9BE7ACB3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45" t="4620" r="6994"/>
          <a:stretch/>
        </p:blipFill>
        <p:spPr>
          <a:xfrm>
            <a:off x="3604730" y="609600"/>
            <a:ext cx="4982539" cy="4956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24AC8-610A-49C2-8829-3D5344034B40}"/>
              </a:ext>
            </a:extLst>
          </p:cNvPr>
          <p:cNvSpPr txBox="1"/>
          <p:nvPr/>
        </p:nvSpPr>
        <p:spPr>
          <a:xfrm>
            <a:off x="0" y="5557273"/>
            <a:ext cx="922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effectLst/>
                <a:latin typeface="Arial" panose="020B0604020202020204" pitchFamily="34" charset="0"/>
              </a:rPr>
              <a:t>EU Ethics Guidelines for </a:t>
            </a:r>
            <a:r>
              <a:rPr lang="en-GB" b="1" dirty="0">
                <a:latin typeface="Arial" panose="020B0604020202020204" pitchFamily="34" charset="0"/>
              </a:rPr>
              <a:t>T</a:t>
            </a:r>
            <a:r>
              <a:rPr lang="en-GB" b="1" i="0" dirty="0">
                <a:effectLst/>
                <a:latin typeface="Arial" panose="020B0604020202020204" pitchFamily="34" charset="0"/>
              </a:rPr>
              <a:t>rustworthy AI:</a:t>
            </a:r>
          </a:p>
          <a:p>
            <a:pPr algn="l"/>
            <a:r>
              <a:rPr lang="en-GB" i="0" dirty="0">
                <a:effectLst/>
                <a:latin typeface="Arial" panose="020B0604020202020204" pitchFamily="34" charset="0"/>
                <a:hlinkClick r:id="rId3"/>
              </a:rPr>
              <a:t>https://ec.europa.eu/digital-single-market/en/news/ethics-guidelines-trustworthy-ai</a:t>
            </a:r>
            <a:endParaRPr lang="en-GB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Shape 667">
            <a:extLst>
              <a:ext uri="{FF2B5EF4-FFF2-40B4-BE49-F238E27FC236}">
                <a16:creationId xmlns:a16="http://schemas.microsoft.com/office/drawing/2014/main" id="{9E73A9BE-538C-4C08-973B-1AA16D165D6D}"/>
              </a:ext>
            </a:extLst>
          </p:cNvPr>
          <p:cNvSpPr txBox="1"/>
          <p:nvPr/>
        </p:nvSpPr>
        <p:spPr>
          <a:xfrm>
            <a:off x="641769" y="404218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Trustworthy AI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3868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783A0DBC-DBEF-4C9E-9038-1F8E98182638}"/>
              </a:ext>
            </a:extLst>
          </p:cNvPr>
          <p:cNvSpPr txBox="1"/>
          <p:nvPr/>
        </p:nvSpPr>
        <p:spPr>
          <a:xfrm>
            <a:off x="594144" y="411951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AI Safety Issues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8061CA3-9850-48AC-90BF-941183CADD6A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16</a:t>
            </a:fld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03B238-7F8E-4EF6-8295-65128528C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628764"/>
              </p:ext>
            </p:extLst>
          </p:nvPr>
        </p:nvGraphicFramePr>
        <p:xfrm>
          <a:off x="209107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603EBE4-0F01-4526-9B71-C28C0C8E32CA}"/>
              </a:ext>
            </a:extLst>
          </p:cNvPr>
          <p:cNvSpPr/>
          <p:nvPr/>
        </p:nvSpPr>
        <p:spPr>
          <a:xfrm>
            <a:off x="18828" y="5662566"/>
            <a:ext cx="3372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Amodei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al. (2016). </a:t>
            </a:r>
            <a:r>
              <a:rPr lang="en-GB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Concrete Problems in AI Safety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6870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68C776-8543-4C92-9EA7-DC6FCE978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F68C776-8543-4C92-9EA7-DC6FCE9785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7C2BF4-CD8E-423A-BF3E-F832B43065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67C2BF4-CD8E-423A-BF3E-F832B43065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CAD9DE-7519-470D-8203-340E0D125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D3CAD9DE-7519-470D-8203-340E0D1259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6F650F-BBCD-4BCC-B96D-A69F79EAA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AA6F650F-BBCD-4BCC-B96D-A69F79EAA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E9DC7C-7FA1-4A4F-B3E8-EB7CBF185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DBE9DC7C-7FA1-4A4F-B3E8-EB7CBF1851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82F3AB-B536-48B8-AA41-20BA46A03F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A082F3AB-B536-48B8-AA41-20BA46A03F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973E9D-4033-42AB-8C10-EA54CB42A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D2973E9D-4033-42AB-8C10-EA54CB42A9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EB7908-E27A-4EBC-B2F3-447293D57E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34EB7908-E27A-4EBC-B2F3-447293D57E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1FBABC-4988-4C28-ACF2-009A2E995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1A1FBABC-4988-4C28-ACF2-009A2E995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0DA1CB9-0CC4-4F6B-8430-7DBC99455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F0DA1CB9-0CC4-4F6B-8430-7DBC99455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78003C-664A-4327-A7C6-79F6B1BA9B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A78003C-664A-4327-A7C6-79F6B1BA9B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68A94B-2C4F-4EEB-BF8C-A785B566F608}"/>
              </a:ext>
            </a:extLst>
          </p:cNvPr>
          <p:cNvSpPr txBox="1"/>
          <p:nvPr/>
        </p:nvSpPr>
        <p:spPr>
          <a:xfrm>
            <a:off x="0" y="5078990"/>
            <a:ext cx="10909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Ribeiro, M. T., Singh, S.,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Guestrin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(2016, August). " Why should i trust you?" Explaining the predictions of any classifier. In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22nd ACM SIGKDD international conference on knowledge discovery and data mining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1135-1144).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B07A9-E0DC-40AE-86A4-01852A050FCD}"/>
              </a:ext>
            </a:extLst>
          </p:cNvPr>
          <p:cNvSpPr txBox="1"/>
          <p:nvPr/>
        </p:nvSpPr>
        <p:spPr>
          <a:xfrm>
            <a:off x="0" y="5977436"/>
            <a:ext cx="626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https://theblue.ai/blog/lime-models-explanation/</a:t>
            </a:r>
            <a:endParaRPr lang="en-GB" dirty="0"/>
          </a:p>
        </p:txBody>
      </p:sp>
      <p:pic>
        <p:nvPicPr>
          <p:cNvPr id="1026" name="Picture 2" descr="Siberian Husky vs. Wolf: Are They Related? (Differences &amp; Similarities)">
            <a:extLst>
              <a:ext uri="{FF2B5EF4-FFF2-40B4-BE49-F238E27FC236}">
                <a16:creationId xmlns:a16="http://schemas.microsoft.com/office/drawing/2014/main" id="{9F1DD6D3-93F2-4E25-A150-7D463077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30" y="1047750"/>
            <a:ext cx="706374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73F932-39FE-44CF-B2E6-71C778F7A156}"/>
              </a:ext>
            </a:extLst>
          </p:cNvPr>
          <p:cNvSpPr txBox="1"/>
          <p:nvPr/>
        </p:nvSpPr>
        <p:spPr>
          <a:xfrm>
            <a:off x="4623197" y="243740"/>
            <a:ext cx="29456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 dirty="0">
                <a:solidFill>
                  <a:srgbClr val="0070C0"/>
                </a:solidFill>
                <a:effectLst/>
                <a:latin typeface="Roboto"/>
              </a:rPr>
              <a:t>Husky vs. Wolf</a:t>
            </a:r>
          </a:p>
        </p:txBody>
      </p:sp>
    </p:spTree>
    <p:extLst>
      <p:ext uri="{BB962C8B-B14F-4D97-AF65-F5344CB8AC3E}">
        <p14:creationId xmlns:p14="http://schemas.microsoft.com/office/powerpoint/2010/main" val="144942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68A94B-2C4F-4EEB-BF8C-A785B566F608}"/>
              </a:ext>
            </a:extLst>
          </p:cNvPr>
          <p:cNvSpPr txBox="1"/>
          <p:nvPr/>
        </p:nvSpPr>
        <p:spPr>
          <a:xfrm>
            <a:off x="0" y="5078990"/>
            <a:ext cx="10909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Ribeiro, M. T., Singh, S.,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Guestrin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(2016, August). " Why should i trust you?" Explaining the predictions of any classifier. In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22nd ACM SIGKDD international conference on knowledge discovery and data mining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1135-1144).</a:t>
            </a:r>
            <a:endParaRPr lang="en-GB" dirty="0"/>
          </a:p>
        </p:txBody>
      </p:sp>
      <p:pic>
        <p:nvPicPr>
          <p:cNvPr id="3074" name="Picture 2" descr="Explanation of models based on the example of LIME - how does ML work?">
            <a:extLst>
              <a:ext uri="{FF2B5EF4-FFF2-40B4-BE49-F238E27FC236}">
                <a16:creationId xmlns:a16="http://schemas.microsoft.com/office/drawing/2014/main" id="{ECA6DD68-3E45-45D9-8878-DF3FF36D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2" y="95250"/>
            <a:ext cx="9147175" cy="498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B07A9-E0DC-40AE-86A4-01852A050FCD}"/>
              </a:ext>
            </a:extLst>
          </p:cNvPr>
          <p:cNvSpPr txBox="1"/>
          <p:nvPr/>
        </p:nvSpPr>
        <p:spPr>
          <a:xfrm>
            <a:off x="0" y="5977436"/>
            <a:ext cx="626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https://theblue.ai/blog/lime-models-explanation/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C41E7-FB67-42CE-8695-1C3C7EFB1C4D}"/>
              </a:ext>
            </a:extLst>
          </p:cNvPr>
          <p:cNvSpPr txBox="1"/>
          <p:nvPr/>
        </p:nvSpPr>
        <p:spPr>
          <a:xfrm>
            <a:off x="1" y="1940789"/>
            <a:ext cx="2616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C00000"/>
                </a:solidFill>
              </a:rPr>
              <a:t>LIME</a:t>
            </a:r>
            <a:r>
              <a:rPr lang="en-GB" sz="1800" b="1" dirty="0"/>
              <a:t>: </a:t>
            </a:r>
          </a:p>
          <a:p>
            <a:r>
              <a:rPr lang="en-GB" sz="1800" b="1" dirty="0">
                <a:solidFill>
                  <a:srgbClr val="C00000"/>
                </a:solidFill>
              </a:rPr>
              <a:t>L</a:t>
            </a:r>
            <a:r>
              <a:rPr lang="en-GB" sz="1800" b="1" dirty="0"/>
              <a:t>ocal </a:t>
            </a:r>
          </a:p>
          <a:p>
            <a:r>
              <a:rPr lang="en-GB" sz="1800" b="1" dirty="0">
                <a:solidFill>
                  <a:srgbClr val="C00000"/>
                </a:solidFill>
              </a:rPr>
              <a:t>I</a:t>
            </a:r>
            <a:r>
              <a:rPr lang="en-GB" sz="1800" b="1" dirty="0"/>
              <a:t>nterpretable </a:t>
            </a:r>
          </a:p>
          <a:p>
            <a:r>
              <a:rPr lang="en-GB" sz="1800" b="1" dirty="0">
                <a:solidFill>
                  <a:srgbClr val="C00000"/>
                </a:solidFill>
              </a:rPr>
              <a:t>M</a:t>
            </a:r>
            <a:r>
              <a:rPr lang="en-GB" sz="1800" b="1" dirty="0"/>
              <a:t>odel-agnostic </a:t>
            </a:r>
            <a:r>
              <a:rPr lang="en-GB" sz="1800" b="1" dirty="0">
                <a:solidFill>
                  <a:srgbClr val="C00000"/>
                </a:solidFill>
              </a:rPr>
              <a:t>E</a:t>
            </a:r>
            <a:r>
              <a:rPr lang="en-GB" sz="1800" b="1" dirty="0"/>
              <a:t>xplanations</a:t>
            </a:r>
          </a:p>
        </p:txBody>
      </p:sp>
    </p:spTree>
    <p:extLst>
      <p:ext uri="{BB962C8B-B14F-4D97-AF65-F5344CB8AC3E}">
        <p14:creationId xmlns:p14="http://schemas.microsoft.com/office/powerpoint/2010/main" val="108420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11436-937E-4028-BD34-213D9AADB68A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kern="1200" dirty="0">
                <a:solidFill>
                  <a:srgbClr val="FFFFFF"/>
                </a:solidFill>
                <a:latin typeface="Aileron Heavy" panose="00000A00000000000000" pitchFamily="50" charset="0"/>
                <a:ea typeface="+mj-ea"/>
                <a:cs typeface="+mj-cs"/>
              </a:rPr>
              <a:t>SafeML Idea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basketball hoop&#10;&#10;Description automatically generated">
            <a:extLst>
              <a:ext uri="{FF2B5EF4-FFF2-40B4-BE49-F238E27FC236}">
                <a16:creationId xmlns:a16="http://schemas.microsoft.com/office/drawing/2014/main" id="{C3641EF4-5A07-4BF9-8BC7-59469031BA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8739" y="492573"/>
            <a:ext cx="5623710" cy="588079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7CBCC4A-E526-4A5B-A395-12E5BE010BDB}"/>
              </a:ext>
            </a:extLst>
          </p:cNvPr>
          <p:cNvSpPr txBox="1">
            <a:spLocks/>
          </p:cNvSpPr>
          <p:nvPr/>
        </p:nvSpPr>
        <p:spPr>
          <a:xfrm>
            <a:off x="8610599" y="63944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88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1021">
            <a:extLst>
              <a:ext uri="{FF2B5EF4-FFF2-40B4-BE49-F238E27FC236}">
                <a16:creationId xmlns:a16="http://schemas.microsoft.com/office/drawing/2014/main" id="{BE3E4186-B6E6-4FAC-A748-F228C76E195B}"/>
              </a:ext>
            </a:extLst>
          </p:cNvPr>
          <p:cNvGrpSpPr/>
          <p:nvPr/>
        </p:nvGrpSpPr>
        <p:grpSpPr>
          <a:xfrm>
            <a:off x="3390565" y="478303"/>
            <a:ext cx="5411000" cy="704385"/>
            <a:chOff x="6777954" y="956605"/>
            <a:chExt cx="10822000" cy="1408769"/>
          </a:xfrm>
        </p:grpSpPr>
        <p:sp>
          <p:nvSpPr>
            <p:cNvPr id="3" name="Shape 1022">
              <a:extLst>
                <a:ext uri="{FF2B5EF4-FFF2-40B4-BE49-F238E27FC236}">
                  <a16:creationId xmlns:a16="http://schemas.microsoft.com/office/drawing/2014/main" id="{D67ABB09-021D-46A8-AF66-66A68DE5F637}"/>
                </a:ext>
              </a:extLst>
            </p:cNvPr>
            <p:cNvSpPr txBox="1"/>
            <p:nvPr/>
          </p:nvSpPr>
          <p:spPr>
            <a:xfrm>
              <a:off x="6777954" y="956605"/>
              <a:ext cx="10822000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2800" b="1" dirty="0">
                  <a:solidFill>
                    <a:srgbClr val="2B529D"/>
                  </a:solidFill>
                  <a:latin typeface="Lato"/>
                  <a:ea typeface="Lato"/>
                  <a:cs typeface="Lato"/>
                  <a:sym typeface="Lato"/>
                </a:rPr>
                <a:t>Table of Content</a:t>
              </a:r>
            </a:p>
          </p:txBody>
        </p:sp>
        <p:sp>
          <p:nvSpPr>
            <p:cNvPr id="4" name="Shape 1023">
              <a:extLst>
                <a:ext uri="{FF2B5EF4-FFF2-40B4-BE49-F238E27FC236}">
                  <a16:creationId xmlns:a16="http://schemas.microsoft.com/office/drawing/2014/main" id="{2B7CF9DA-D6C3-426B-9294-CEB7AD50CD58}"/>
                </a:ext>
              </a:extLst>
            </p:cNvPr>
            <p:cNvSpPr txBox="1"/>
            <p:nvPr/>
          </p:nvSpPr>
          <p:spPr>
            <a:xfrm>
              <a:off x="6901600" y="1879075"/>
              <a:ext cx="10698299" cy="486300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>
                <a:lnSpc>
                  <a:spcPct val="80000"/>
                </a:lnSpc>
                <a:buSzPct val="25000"/>
              </a:pPr>
              <a:r>
                <a:rPr lang="en-US" sz="16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What I am going to discuss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A6CB66-C242-44CF-9944-F12965D4763F}"/>
              </a:ext>
            </a:extLst>
          </p:cNvPr>
          <p:cNvGrpSpPr/>
          <p:nvPr/>
        </p:nvGrpSpPr>
        <p:grpSpPr>
          <a:xfrm>
            <a:off x="349310" y="1459497"/>
            <a:ext cx="10548679" cy="1076936"/>
            <a:chOff x="1835667" y="3129130"/>
            <a:chExt cx="21097358" cy="2153871"/>
          </a:xfrm>
        </p:grpSpPr>
        <p:sp>
          <p:nvSpPr>
            <p:cNvPr id="6" name="Shape 1016">
              <a:extLst>
                <a:ext uri="{FF2B5EF4-FFF2-40B4-BE49-F238E27FC236}">
                  <a16:creationId xmlns:a16="http://schemas.microsoft.com/office/drawing/2014/main" id="{8F7D1D03-633B-4E43-97C2-1F6F846B13CC}"/>
                </a:ext>
              </a:extLst>
            </p:cNvPr>
            <p:cNvSpPr/>
            <p:nvPr/>
          </p:nvSpPr>
          <p:spPr>
            <a:xfrm rot="10800000">
              <a:off x="1835667" y="3231276"/>
              <a:ext cx="4421498" cy="19746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508" y="60467"/>
                  </a:moveTo>
                  <a:lnTo>
                    <a:pt x="119984" y="0"/>
                  </a:lnTo>
                  <a:lnTo>
                    <a:pt x="30003" y="0"/>
                  </a:lnTo>
                  <a:lnTo>
                    <a:pt x="0" y="60467"/>
                  </a:lnTo>
                  <a:lnTo>
                    <a:pt x="30003" y="119966"/>
                  </a:lnTo>
                  <a:lnTo>
                    <a:pt x="119984" y="119966"/>
                  </a:lnTo>
                  <a:lnTo>
                    <a:pt x="89508" y="604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" name="Shape 1024">
              <a:extLst>
                <a:ext uri="{FF2B5EF4-FFF2-40B4-BE49-F238E27FC236}">
                  <a16:creationId xmlns:a16="http://schemas.microsoft.com/office/drawing/2014/main" id="{5EC7C6C6-E3DB-4973-9838-18B0F050F973}"/>
                </a:ext>
              </a:extLst>
            </p:cNvPr>
            <p:cNvSpPr txBox="1"/>
            <p:nvPr/>
          </p:nvSpPr>
          <p:spPr>
            <a:xfrm>
              <a:off x="6257167" y="3129130"/>
              <a:ext cx="16675858" cy="2153871"/>
            </a:xfrm>
            <a:prstGeom prst="rect">
              <a:avLst/>
            </a:prstGeom>
            <a:noFill/>
            <a:ln>
              <a:noFill/>
            </a:ln>
          </p:spPr>
          <p:txBody>
            <a:bodyPr lIns="121925" tIns="60963" rIns="121925" bIns="60963" anchor="t" anchorCtr="0">
              <a:noAutofit/>
            </a:bodyPr>
            <a:lstStyle/>
            <a:p>
              <a:pPr>
                <a:lnSpc>
                  <a:spcPct val="120000"/>
                </a:lnSpc>
                <a:buSzPct val="25000"/>
              </a:pPr>
              <a:r>
                <a:rPr lang="en-US" sz="2400" b="1" dirty="0">
                  <a:solidFill>
                    <a:schemeClr val="tx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Introduction</a:t>
              </a:r>
            </a:p>
            <a:p>
              <a:pPr>
                <a:lnSpc>
                  <a:spcPct val="120000"/>
                </a:lnSpc>
                <a:buSzPct val="25000"/>
              </a:pPr>
              <a:endParaRPr lang="en-US" sz="800" b="1" dirty="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20000"/>
                </a:lnSpc>
                <a:buSzPct val="25000"/>
              </a:pPr>
              <a:r>
                <a:rPr lang="en-US" sz="1500" dirty="0">
                  <a:solidFill>
                    <a:schemeClr val="tx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Brief Introduction on AI Safety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74DB58-46A9-4AED-9AD0-A607DF740301}"/>
              </a:ext>
            </a:extLst>
          </p:cNvPr>
          <p:cNvGrpSpPr/>
          <p:nvPr/>
        </p:nvGrpSpPr>
        <p:grpSpPr>
          <a:xfrm>
            <a:off x="349309" y="2573376"/>
            <a:ext cx="10548680" cy="1076936"/>
            <a:chOff x="1835665" y="5356887"/>
            <a:chExt cx="21097360" cy="2153871"/>
          </a:xfrm>
        </p:grpSpPr>
        <p:sp>
          <p:nvSpPr>
            <p:cNvPr id="9" name="Shape 1017">
              <a:extLst>
                <a:ext uri="{FF2B5EF4-FFF2-40B4-BE49-F238E27FC236}">
                  <a16:creationId xmlns:a16="http://schemas.microsoft.com/office/drawing/2014/main" id="{92F78CF3-495F-4F99-A78C-1E605A9C0B50}"/>
                </a:ext>
              </a:extLst>
            </p:cNvPr>
            <p:cNvSpPr/>
            <p:nvPr/>
          </p:nvSpPr>
          <p:spPr>
            <a:xfrm rot="10800000">
              <a:off x="1835665" y="5456779"/>
              <a:ext cx="4421498" cy="19746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508" y="60467"/>
                  </a:moveTo>
                  <a:lnTo>
                    <a:pt x="119984" y="0"/>
                  </a:lnTo>
                  <a:lnTo>
                    <a:pt x="30003" y="0"/>
                  </a:lnTo>
                  <a:lnTo>
                    <a:pt x="0" y="60467"/>
                  </a:lnTo>
                  <a:lnTo>
                    <a:pt x="30003" y="119966"/>
                  </a:lnTo>
                  <a:lnTo>
                    <a:pt x="119984" y="119966"/>
                  </a:lnTo>
                  <a:lnTo>
                    <a:pt x="89508" y="604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" name="Shape 1025">
              <a:extLst>
                <a:ext uri="{FF2B5EF4-FFF2-40B4-BE49-F238E27FC236}">
                  <a16:creationId xmlns:a16="http://schemas.microsoft.com/office/drawing/2014/main" id="{201B295F-E821-4991-A42E-C7221F17AD1D}"/>
                </a:ext>
              </a:extLst>
            </p:cNvPr>
            <p:cNvSpPr txBox="1"/>
            <p:nvPr/>
          </p:nvSpPr>
          <p:spPr>
            <a:xfrm>
              <a:off x="6257167" y="5356887"/>
              <a:ext cx="16675858" cy="2153871"/>
            </a:xfrm>
            <a:prstGeom prst="rect">
              <a:avLst/>
            </a:prstGeom>
            <a:noFill/>
            <a:ln>
              <a:noFill/>
            </a:ln>
          </p:spPr>
          <p:txBody>
            <a:bodyPr lIns="121925" tIns="60963" rIns="121925" bIns="60963" anchor="t" anchorCtr="0">
              <a:noAutofit/>
            </a:bodyPr>
            <a:lstStyle/>
            <a:p>
              <a:pPr lvl="0">
                <a:lnSpc>
                  <a:spcPct val="120000"/>
                </a:lnSpc>
                <a:buSzPct val="25000"/>
              </a:pPr>
              <a:r>
                <a:rPr lang="en-US" sz="2400" b="1" dirty="0">
                  <a:solidFill>
                    <a:schemeClr val="tx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Statistical Distance Measures</a:t>
              </a:r>
            </a:p>
            <a:p>
              <a:pPr lvl="0">
                <a:lnSpc>
                  <a:spcPct val="120000"/>
                </a:lnSpc>
                <a:buSzPct val="25000"/>
              </a:pPr>
              <a:endParaRPr lang="en-US" sz="800" b="1" dirty="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>
                <a:lnSpc>
                  <a:spcPct val="120000"/>
                </a:lnSpc>
                <a:buSzPct val="25000"/>
              </a:pPr>
              <a:r>
                <a:rPr lang="en-US" sz="1500" dirty="0">
                  <a:solidFill>
                    <a:schemeClr val="tx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ECDF-based Statistical Distance Measures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91E958-BA3F-47AE-BF29-E5C60CABE5C4}"/>
              </a:ext>
            </a:extLst>
          </p:cNvPr>
          <p:cNvGrpSpPr/>
          <p:nvPr/>
        </p:nvGrpSpPr>
        <p:grpSpPr>
          <a:xfrm>
            <a:off x="349310" y="3680129"/>
            <a:ext cx="10548679" cy="1076936"/>
            <a:chOff x="1835667" y="7570394"/>
            <a:chExt cx="21097358" cy="2153871"/>
          </a:xfrm>
        </p:grpSpPr>
        <p:sp>
          <p:nvSpPr>
            <p:cNvPr id="12" name="Shape 1018">
              <a:extLst>
                <a:ext uri="{FF2B5EF4-FFF2-40B4-BE49-F238E27FC236}">
                  <a16:creationId xmlns:a16="http://schemas.microsoft.com/office/drawing/2014/main" id="{64CACCE3-9D74-4B3D-842A-F3BFFFF53313}"/>
                </a:ext>
              </a:extLst>
            </p:cNvPr>
            <p:cNvSpPr/>
            <p:nvPr/>
          </p:nvSpPr>
          <p:spPr>
            <a:xfrm rot="10800000">
              <a:off x="1835667" y="7655787"/>
              <a:ext cx="4421498" cy="19746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508" y="60467"/>
                  </a:moveTo>
                  <a:lnTo>
                    <a:pt x="119984" y="0"/>
                  </a:lnTo>
                  <a:lnTo>
                    <a:pt x="30003" y="0"/>
                  </a:lnTo>
                  <a:lnTo>
                    <a:pt x="0" y="60467"/>
                  </a:lnTo>
                  <a:lnTo>
                    <a:pt x="30003" y="119966"/>
                  </a:lnTo>
                  <a:lnTo>
                    <a:pt x="119984" y="119966"/>
                  </a:lnTo>
                  <a:lnTo>
                    <a:pt x="89508" y="60467"/>
                  </a:lnTo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" name="Shape 1026">
              <a:extLst>
                <a:ext uri="{FF2B5EF4-FFF2-40B4-BE49-F238E27FC236}">
                  <a16:creationId xmlns:a16="http://schemas.microsoft.com/office/drawing/2014/main" id="{27EDBF2E-C9FD-471D-BFD1-9508C3A7FFF2}"/>
                </a:ext>
              </a:extLst>
            </p:cNvPr>
            <p:cNvSpPr txBox="1"/>
            <p:nvPr/>
          </p:nvSpPr>
          <p:spPr>
            <a:xfrm>
              <a:off x="6257167" y="7570394"/>
              <a:ext cx="16675858" cy="2153871"/>
            </a:xfrm>
            <a:prstGeom prst="rect">
              <a:avLst/>
            </a:prstGeom>
            <a:noFill/>
            <a:ln>
              <a:noFill/>
            </a:ln>
          </p:spPr>
          <p:txBody>
            <a:bodyPr lIns="121925" tIns="60963" rIns="121925" bIns="60963" anchor="t" anchorCtr="0">
              <a:noAutofit/>
            </a:bodyPr>
            <a:lstStyle/>
            <a:p>
              <a:pPr lvl="0">
                <a:lnSpc>
                  <a:spcPct val="120000"/>
                </a:lnSpc>
                <a:buSzPct val="25000"/>
              </a:pPr>
              <a:r>
                <a:rPr lang="en-US" sz="2400" b="1" dirty="0">
                  <a:solidFill>
                    <a:schemeClr val="tx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SafeML Idea</a:t>
              </a:r>
              <a:endParaRPr lang="en-US" sz="350" b="1" dirty="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>
                <a:lnSpc>
                  <a:spcPct val="120000"/>
                </a:lnSpc>
                <a:buSzPct val="25000"/>
              </a:pPr>
              <a:r>
                <a:rPr lang="en-GB" sz="1500" dirty="0">
                  <a:solidFill>
                    <a:schemeClr val="tx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SafeML: An Approach for Safety Assurance of Machine Learning Classifiers through Statistical Difference Measure</a:t>
              </a:r>
            </a:p>
          </p:txBody>
        </p:sp>
      </p:grp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70A20E-BD50-4655-9702-1735438EBE92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C409FA-49CB-4673-AFA6-8337BAF8007A}"/>
              </a:ext>
            </a:extLst>
          </p:cNvPr>
          <p:cNvGrpSpPr/>
          <p:nvPr/>
        </p:nvGrpSpPr>
        <p:grpSpPr>
          <a:xfrm>
            <a:off x="349309" y="4808962"/>
            <a:ext cx="10548679" cy="1076936"/>
            <a:chOff x="1835667" y="7570394"/>
            <a:chExt cx="21097358" cy="2153871"/>
          </a:xfrm>
        </p:grpSpPr>
        <p:sp>
          <p:nvSpPr>
            <p:cNvPr id="16" name="Shape 1018">
              <a:extLst>
                <a:ext uri="{FF2B5EF4-FFF2-40B4-BE49-F238E27FC236}">
                  <a16:creationId xmlns:a16="http://schemas.microsoft.com/office/drawing/2014/main" id="{697DCEA4-E816-4809-8CD3-9EDD0683759E}"/>
                </a:ext>
              </a:extLst>
            </p:cNvPr>
            <p:cNvSpPr/>
            <p:nvPr/>
          </p:nvSpPr>
          <p:spPr>
            <a:xfrm rot="10800000">
              <a:off x="1835667" y="7655787"/>
              <a:ext cx="4421498" cy="197469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508" y="60467"/>
                  </a:moveTo>
                  <a:lnTo>
                    <a:pt x="119984" y="0"/>
                  </a:lnTo>
                  <a:lnTo>
                    <a:pt x="30003" y="0"/>
                  </a:lnTo>
                  <a:lnTo>
                    <a:pt x="0" y="60467"/>
                  </a:lnTo>
                  <a:lnTo>
                    <a:pt x="30003" y="119966"/>
                  </a:lnTo>
                  <a:lnTo>
                    <a:pt x="119984" y="119966"/>
                  </a:lnTo>
                  <a:lnTo>
                    <a:pt x="89508" y="60467"/>
                  </a:lnTo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Shape 1026">
              <a:extLst>
                <a:ext uri="{FF2B5EF4-FFF2-40B4-BE49-F238E27FC236}">
                  <a16:creationId xmlns:a16="http://schemas.microsoft.com/office/drawing/2014/main" id="{0C63C671-5213-4691-B9FE-463199E5F847}"/>
                </a:ext>
              </a:extLst>
            </p:cNvPr>
            <p:cNvSpPr txBox="1"/>
            <p:nvPr/>
          </p:nvSpPr>
          <p:spPr>
            <a:xfrm>
              <a:off x="6257167" y="7570394"/>
              <a:ext cx="16675858" cy="2153871"/>
            </a:xfrm>
            <a:prstGeom prst="rect">
              <a:avLst/>
            </a:prstGeom>
            <a:noFill/>
            <a:ln>
              <a:noFill/>
            </a:ln>
          </p:spPr>
          <p:txBody>
            <a:bodyPr lIns="121925" tIns="60963" rIns="121925" bIns="60963" anchor="t" anchorCtr="0">
              <a:noAutofit/>
            </a:bodyPr>
            <a:lstStyle/>
            <a:p>
              <a:pPr lvl="0">
                <a:lnSpc>
                  <a:spcPct val="120000"/>
                </a:lnSpc>
                <a:buSzPct val="25000"/>
              </a:pPr>
              <a:r>
                <a:rPr lang="en-US" sz="2400" b="1" dirty="0">
                  <a:solidFill>
                    <a:schemeClr val="tx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Numerical Results and Conclusion</a:t>
              </a:r>
              <a:endParaRPr lang="en-US" sz="350" b="1" dirty="0">
                <a:solidFill>
                  <a:schemeClr val="tx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lvl="0">
                <a:lnSpc>
                  <a:spcPct val="120000"/>
                </a:lnSpc>
                <a:buSzPct val="25000"/>
              </a:pPr>
              <a:r>
                <a:rPr lang="en-GB" sz="1500" dirty="0">
                  <a:solidFill>
                    <a:schemeClr val="tx1">
                      <a:lumMod val="5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Case studies, Numerical Results and 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02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E381CAE1-E8DD-43D6-8907-6015E72557F8}"/>
              </a:ext>
            </a:extLst>
          </p:cNvPr>
          <p:cNvSpPr txBox="1"/>
          <p:nvPr/>
        </p:nvSpPr>
        <p:spPr>
          <a:xfrm>
            <a:off x="600075" y="385234"/>
            <a:ext cx="10536627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SafeML Project Goal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4720326-2779-4058-BEFB-D7BE0BC5BB53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20</a:t>
            </a:fld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78907C-911D-4E7F-8EFF-47041151FD5F}"/>
              </a:ext>
            </a:extLst>
          </p:cNvPr>
          <p:cNvGrpSpPr/>
          <p:nvPr/>
        </p:nvGrpSpPr>
        <p:grpSpPr>
          <a:xfrm>
            <a:off x="837445" y="1899055"/>
            <a:ext cx="5029200" cy="642124"/>
            <a:chOff x="837445" y="1899055"/>
            <a:chExt cx="5029200" cy="64212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2B956D-C1A8-48C4-8D83-5275B3A8230F}"/>
                </a:ext>
              </a:extLst>
            </p:cNvPr>
            <p:cNvCxnSpPr/>
            <p:nvPr/>
          </p:nvCxnSpPr>
          <p:spPr>
            <a:xfrm>
              <a:off x="1250195" y="2240368"/>
              <a:ext cx="4616450" cy="0"/>
            </a:xfrm>
            <a:prstGeom prst="line">
              <a:avLst/>
            </a:prstGeom>
            <a:ln w="28575">
              <a:solidFill>
                <a:srgbClr val="E74C3C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158D13-6383-4BB6-B805-283A7474AE98}"/>
                </a:ext>
              </a:extLst>
            </p:cNvPr>
            <p:cNvSpPr txBox="1"/>
            <p:nvPr/>
          </p:nvSpPr>
          <p:spPr>
            <a:xfrm>
              <a:off x="1331158" y="2264180"/>
              <a:ext cx="453548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Estimating the ML Classifier Accuracy through Statistical Differences 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7B666E-D7D3-41C9-A58B-DE9A8795E9A3}"/>
                </a:ext>
              </a:extLst>
            </p:cNvPr>
            <p:cNvSpPr/>
            <p:nvPr/>
          </p:nvSpPr>
          <p:spPr>
            <a:xfrm>
              <a:off x="837445" y="2008593"/>
              <a:ext cx="457200" cy="457200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AC43A-2E75-427B-8D7E-7053D75DD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158" y="1899055"/>
              <a:ext cx="21079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313B44"/>
                  </a:solidFill>
                </a:rPr>
                <a:t>Accuracy Estimation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8448C0-2954-44B9-B9C8-C27518A36874}"/>
              </a:ext>
            </a:extLst>
          </p:cNvPr>
          <p:cNvGrpSpPr/>
          <p:nvPr/>
        </p:nvGrpSpPr>
        <p:grpSpPr>
          <a:xfrm>
            <a:off x="837445" y="2899180"/>
            <a:ext cx="5029200" cy="643712"/>
            <a:chOff x="837445" y="2899180"/>
            <a:chExt cx="5029200" cy="6437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D2F6C6-5069-4C92-87C4-91C0A5B4CC08}"/>
                </a:ext>
              </a:extLst>
            </p:cNvPr>
            <p:cNvSpPr txBox="1"/>
            <p:nvPr/>
          </p:nvSpPr>
          <p:spPr>
            <a:xfrm>
              <a:off x="1331158" y="3265893"/>
              <a:ext cx="453548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Safety Monitoring through a proposed human-in-loop procedure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56A97D-88EC-4064-8F5D-6C78C9BD58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158" y="2899180"/>
              <a:ext cx="191071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313B44"/>
                  </a:solidFill>
                </a:rPr>
                <a:t>Safety Monitoring 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AA4A77-BC7A-4B51-8DC7-8A22BEA7D54C}"/>
                </a:ext>
              </a:extLst>
            </p:cNvPr>
            <p:cNvSpPr/>
            <p:nvPr/>
          </p:nvSpPr>
          <p:spPr>
            <a:xfrm>
              <a:off x="837445" y="3008718"/>
              <a:ext cx="457200" cy="4572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AC2563-FAB9-4260-AE5D-13979904A326}"/>
                </a:ext>
              </a:extLst>
            </p:cNvPr>
            <p:cNvCxnSpPr/>
            <p:nvPr/>
          </p:nvCxnSpPr>
          <p:spPr>
            <a:xfrm>
              <a:off x="1250195" y="3237318"/>
              <a:ext cx="4616450" cy="0"/>
            </a:xfrm>
            <a:prstGeom prst="line">
              <a:avLst/>
            </a:prstGeom>
            <a:ln w="28575">
              <a:solidFill>
                <a:srgbClr val="3498D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A0366-DFCC-4B6F-8B20-BD9C6437E95E}"/>
              </a:ext>
            </a:extLst>
          </p:cNvPr>
          <p:cNvGrpSpPr/>
          <p:nvPr/>
        </p:nvGrpSpPr>
        <p:grpSpPr>
          <a:xfrm>
            <a:off x="837445" y="3899305"/>
            <a:ext cx="5029200" cy="643712"/>
            <a:chOff x="837445" y="3899305"/>
            <a:chExt cx="5029200" cy="6437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8227C1-0BFE-4E47-B148-195F82397D83}"/>
                </a:ext>
              </a:extLst>
            </p:cNvPr>
            <p:cNvSpPr/>
            <p:nvPr/>
          </p:nvSpPr>
          <p:spPr>
            <a:xfrm>
              <a:off x="837445" y="4010430"/>
              <a:ext cx="457200" cy="457200"/>
            </a:xfrm>
            <a:prstGeom prst="ellipse">
              <a:avLst/>
            </a:prstGeom>
            <a:solidFill>
              <a:srgbClr val="E67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4B9F65-AE6E-4BD5-AED4-D68AA70FA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158" y="3899305"/>
              <a:ext cx="37814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anose="02060603020205020403" pitchFamily="18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solidFill>
                    <a:srgbClr val="313B44"/>
                  </a:solidFill>
                </a:rPr>
                <a:t>XAI: Explainable Artificial Intelligence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C38FC0-ED08-4507-820B-3FA7E7C8CE03}"/>
                </a:ext>
              </a:extLst>
            </p:cNvPr>
            <p:cNvSpPr txBox="1"/>
            <p:nvPr/>
          </p:nvSpPr>
          <p:spPr>
            <a:xfrm>
              <a:off x="1331158" y="4266018"/>
              <a:ext cx="453548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Providing Explainable Artificial Intelligence using Statistical Differences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ED4264-693A-40E8-B194-E3ABD6D63675}"/>
                </a:ext>
              </a:extLst>
            </p:cNvPr>
            <p:cNvCxnSpPr/>
            <p:nvPr/>
          </p:nvCxnSpPr>
          <p:spPr>
            <a:xfrm>
              <a:off x="1250195" y="4237443"/>
              <a:ext cx="4616450" cy="0"/>
            </a:xfrm>
            <a:prstGeom prst="line">
              <a:avLst/>
            </a:prstGeom>
            <a:ln w="28575">
              <a:solidFill>
                <a:srgbClr val="E67E2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close up of a basketball hoop&#10;&#10;Description automatically generated">
            <a:extLst>
              <a:ext uri="{FF2B5EF4-FFF2-40B4-BE49-F238E27FC236}">
                <a16:creationId xmlns:a16="http://schemas.microsoft.com/office/drawing/2014/main" id="{B2B0FC90-42CE-4C24-AFC1-1349F7A860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2153" y="1091281"/>
            <a:ext cx="3781483" cy="39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57104427-876A-47F6-93C8-92271394ADF5}"/>
              </a:ext>
            </a:extLst>
          </p:cNvPr>
          <p:cNvSpPr txBox="1"/>
          <p:nvPr/>
        </p:nvSpPr>
        <p:spPr>
          <a:xfrm>
            <a:off x="622719" y="393534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 Hypothetical Example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C24570-C8BD-4055-943B-E8E9F7A225CA}"/>
                  </a:ext>
                </a:extLst>
              </p:cNvPr>
              <p:cNvSpPr txBox="1"/>
              <p:nvPr/>
            </p:nvSpPr>
            <p:spPr>
              <a:xfrm flipH="1">
                <a:off x="1946037" y="1311874"/>
                <a:ext cx="2656520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C24570-C8BD-4055-943B-E8E9F7A22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46037" y="1311874"/>
                <a:ext cx="2656520" cy="617861"/>
              </a:xfrm>
              <a:prstGeom prst="rect">
                <a:avLst/>
              </a:prstGeom>
              <a:blipFill>
                <a:blip r:embed="rId2"/>
                <a:stretch>
                  <a:fillRect r="-305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1D761B-9885-4C01-9E9A-D0B9BAA3D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9"/>
          <a:stretch/>
        </p:blipFill>
        <p:spPr>
          <a:xfrm>
            <a:off x="902130" y="1769423"/>
            <a:ext cx="5599580" cy="440169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DA7EF1A-FE77-447E-A7D3-8E3165BDD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09" y="522738"/>
            <a:ext cx="4604961" cy="41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162708-1A02-4FC4-AAF4-9621B953B8D9}"/>
                  </a:ext>
                </a:extLst>
              </p:cNvPr>
              <p:cNvSpPr/>
              <p:nvPr/>
            </p:nvSpPr>
            <p:spPr>
              <a:xfrm>
                <a:off x="6751584" y="4801594"/>
                <a:ext cx="4207343" cy="1639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Low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fa-I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a-I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/>
              </a:p>
              <a:p>
                <a:pPr algn="justLow" rtl="0"/>
                <a:endParaRPr lang="en-US" dirty="0"/>
              </a:p>
              <a:p>
                <a:pPr algn="justLow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fa-I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162708-1A02-4FC4-AAF4-9621B953B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584" y="4801594"/>
                <a:ext cx="4207343" cy="16393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672644E-F4FA-4B2B-96F2-EEC21A9F7623}"/>
              </a:ext>
            </a:extLst>
          </p:cNvPr>
          <p:cNvSpPr txBox="1">
            <a:spLocks/>
          </p:cNvSpPr>
          <p:nvPr/>
        </p:nvSpPr>
        <p:spPr>
          <a:xfrm>
            <a:off x="8610599" y="63944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1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466F4C-1F62-4E15-B3BC-4B9334B84D1B}"/>
              </a:ext>
            </a:extLst>
          </p:cNvPr>
          <p:cNvGrpSpPr/>
          <p:nvPr/>
        </p:nvGrpSpPr>
        <p:grpSpPr>
          <a:xfrm>
            <a:off x="369343" y="3038574"/>
            <a:ext cx="11453313" cy="2276704"/>
            <a:chOff x="1511249" y="4486235"/>
            <a:chExt cx="21222845" cy="3811926"/>
          </a:xfrm>
        </p:grpSpPr>
        <p:sp>
          <p:nvSpPr>
            <p:cNvPr id="3" name="Shape 613">
              <a:extLst>
                <a:ext uri="{FF2B5EF4-FFF2-40B4-BE49-F238E27FC236}">
                  <a16:creationId xmlns:a16="http://schemas.microsoft.com/office/drawing/2014/main" id="{FA393729-8EA5-4B65-9A4D-7F06B25D4120}"/>
                </a:ext>
              </a:extLst>
            </p:cNvPr>
            <p:cNvSpPr/>
            <p:nvPr/>
          </p:nvSpPr>
          <p:spPr>
            <a:xfrm>
              <a:off x="1511249" y="5668748"/>
              <a:ext cx="4244571" cy="2629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" name="Shape 614">
              <a:extLst>
                <a:ext uri="{FF2B5EF4-FFF2-40B4-BE49-F238E27FC236}">
                  <a16:creationId xmlns:a16="http://schemas.microsoft.com/office/drawing/2014/main" id="{1BB0A987-33C1-427C-8FED-F24C884F693F}"/>
                </a:ext>
              </a:extLst>
            </p:cNvPr>
            <p:cNvSpPr/>
            <p:nvPr/>
          </p:nvSpPr>
          <p:spPr>
            <a:xfrm>
              <a:off x="3633531" y="5059986"/>
              <a:ext cx="4244571" cy="3238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2"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" name="Shape 615">
              <a:extLst>
                <a:ext uri="{FF2B5EF4-FFF2-40B4-BE49-F238E27FC236}">
                  <a16:creationId xmlns:a16="http://schemas.microsoft.com/office/drawing/2014/main" id="{6A6AA118-B623-4CF1-B2EA-EA3668C7219B}"/>
                </a:ext>
              </a:extLst>
            </p:cNvPr>
            <p:cNvSpPr/>
            <p:nvPr/>
          </p:nvSpPr>
          <p:spPr>
            <a:xfrm>
              <a:off x="5755815" y="5815711"/>
              <a:ext cx="4244571" cy="2482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3"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" name="Shape 616">
              <a:extLst>
                <a:ext uri="{FF2B5EF4-FFF2-40B4-BE49-F238E27FC236}">
                  <a16:creationId xmlns:a16="http://schemas.microsoft.com/office/drawing/2014/main" id="{D4FA1C0B-9CBB-4FCE-8B7E-1D8D652194B8}"/>
                </a:ext>
              </a:extLst>
            </p:cNvPr>
            <p:cNvSpPr/>
            <p:nvPr/>
          </p:nvSpPr>
          <p:spPr>
            <a:xfrm>
              <a:off x="7878102" y="4486235"/>
              <a:ext cx="4244571" cy="381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4"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" name="Shape 617">
              <a:extLst>
                <a:ext uri="{FF2B5EF4-FFF2-40B4-BE49-F238E27FC236}">
                  <a16:creationId xmlns:a16="http://schemas.microsoft.com/office/drawing/2014/main" id="{2F4FC041-6C41-4150-8741-B6EE6E85783A}"/>
                </a:ext>
              </a:extLst>
            </p:cNvPr>
            <p:cNvSpPr/>
            <p:nvPr/>
          </p:nvSpPr>
          <p:spPr>
            <a:xfrm>
              <a:off x="10000386" y="5329036"/>
              <a:ext cx="4244571" cy="296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5"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8" name="Shape 618">
              <a:extLst>
                <a:ext uri="{FF2B5EF4-FFF2-40B4-BE49-F238E27FC236}">
                  <a16:creationId xmlns:a16="http://schemas.microsoft.com/office/drawing/2014/main" id="{A2D44BCC-64B2-42E7-8049-3C3D62484CC7}"/>
                </a:ext>
              </a:extLst>
            </p:cNvPr>
            <p:cNvSpPr/>
            <p:nvPr/>
          </p:nvSpPr>
          <p:spPr>
            <a:xfrm>
              <a:off x="12122673" y="4486235"/>
              <a:ext cx="4244571" cy="3811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" name="Shape 619">
              <a:extLst>
                <a:ext uri="{FF2B5EF4-FFF2-40B4-BE49-F238E27FC236}">
                  <a16:creationId xmlns:a16="http://schemas.microsoft.com/office/drawing/2014/main" id="{0617311B-9960-4899-B28A-9D542DADC5B6}"/>
                </a:ext>
              </a:extLst>
            </p:cNvPr>
            <p:cNvSpPr/>
            <p:nvPr/>
          </p:nvSpPr>
          <p:spPr>
            <a:xfrm>
              <a:off x="14244955" y="6070360"/>
              <a:ext cx="4244571" cy="222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" name="Shape 620">
              <a:extLst>
                <a:ext uri="{FF2B5EF4-FFF2-40B4-BE49-F238E27FC236}">
                  <a16:creationId xmlns:a16="http://schemas.microsoft.com/office/drawing/2014/main" id="{609807C9-9796-4378-B1CD-5AA73DD65A06}"/>
                </a:ext>
              </a:extLst>
            </p:cNvPr>
            <p:cNvSpPr/>
            <p:nvPr/>
          </p:nvSpPr>
          <p:spPr>
            <a:xfrm>
              <a:off x="16367239" y="4613647"/>
              <a:ext cx="4244571" cy="36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" name="Shape 621">
              <a:extLst>
                <a:ext uri="{FF2B5EF4-FFF2-40B4-BE49-F238E27FC236}">
                  <a16:creationId xmlns:a16="http://schemas.microsoft.com/office/drawing/2014/main" id="{56B4C51B-E824-49CB-8ACF-CC7E6DDF672D}"/>
                </a:ext>
              </a:extLst>
            </p:cNvPr>
            <p:cNvSpPr/>
            <p:nvPr/>
          </p:nvSpPr>
          <p:spPr>
            <a:xfrm>
              <a:off x="18489523" y="6070360"/>
              <a:ext cx="4244571" cy="222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D429A9-A511-4633-9BA2-7A939CBEA256}"/>
              </a:ext>
            </a:extLst>
          </p:cNvPr>
          <p:cNvGrpSpPr/>
          <p:nvPr/>
        </p:nvGrpSpPr>
        <p:grpSpPr>
          <a:xfrm>
            <a:off x="280657" y="3196585"/>
            <a:ext cx="821059" cy="732921"/>
            <a:chOff x="280657" y="3453760"/>
            <a:chExt cx="821059" cy="7329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59FC31-40D8-41DF-8AC2-77F809A2E08E}"/>
                </a:ext>
              </a:extLst>
            </p:cNvPr>
            <p:cNvSpPr txBox="1"/>
            <p:nvPr/>
          </p:nvSpPr>
          <p:spPr>
            <a:xfrm>
              <a:off x="280657" y="3453760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4472C4"/>
                  </a:solidFill>
                </a:rPr>
                <a:t>Class 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F83C5A-01D4-40BE-98D4-3F8BB2A2D17F}"/>
                </a:ext>
              </a:extLst>
            </p:cNvPr>
            <p:cNvCxnSpPr>
              <a:cxnSpLocks/>
            </p:cNvCxnSpPr>
            <p:nvPr/>
          </p:nvCxnSpPr>
          <p:spPr>
            <a:xfrm>
              <a:off x="691186" y="3823092"/>
              <a:ext cx="277535" cy="3635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44A37E-91E6-44B3-B59B-47BF74C6263D}"/>
              </a:ext>
            </a:extLst>
          </p:cNvPr>
          <p:cNvGrpSpPr/>
          <p:nvPr/>
        </p:nvGrpSpPr>
        <p:grpSpPr>
          <a:xfrm>
            <a:off x="1221938" y="2980221"/>
            <a:ext cx="886340" cy="732921"/>
            <a:chOff x="1221938" y="3237396"/>
            <a:chExt cx="886340" cy="7329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AA5AA8-8A3A-449D-97E7-E79CB2D2DBA8}"/>
                </a:ext>
              </a:extLst>
            </p:cNvPr>
            <p:cNvSpPr txBox="1"/>
            <p:nvPr/>
          </p:nvSpPr>
          <p:spPr>
            <a:xfrm>
              <a:off x="1221938" y="3237396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EF8A45"/>
                  </a:solidFill>
                </a:rPr>
                <a:t>Class 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02D0FB-38D0-4648-AC4B-5C4C489C8747}"/>
                </a:ext>
              </a:extLst>
            </p:cNvPr>
            <p:cNvCxnSpPr>
              <a:cxnSpLocks/>
            </p:cNvCxnSpPr>
            <p:nvPr/>
          </p:nvCxnSpPr>
          <p:spPr>
            <a:xfrm>
              <a:off x="1830743" y="3606728"/>
              <a:ext cx="277535" cy="363589"/>
            </a:xfrm>
            <a:prstGeom prst="straightConnector1">
              <a:avLst/>
            </a:prstGeom>
            <a:ln w="28575">
              <a:solidFill>
                <a:srgbClr val="EF8A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F8BC9D-F35D-4A78-81C2-7AFCFCAF9433}"/>
              </a:ext>
            </a:extLst>
          </p:cNvPr>
          <p:cNvGrpSpPr/>
          <p:nvPr/>
        </p:nvGrpSpPr>
        <p:grpSpPr>
          <a:xfrm>
            <a:off x="4950668" y="2460725"/>
            <a:ext cx="2290662" cy="369332"/>
            <a:chOff x="4950668" y="2717900"/>
            <a:chExt cx="229066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07B8ECF-BF04-43B8-904C-F961338FBB50}"/>
                </a:ext>
              </a:extLst>
            </p:cNvPr>
            <p:cNvCxnSpPr/>
            <p:nvPr/>
          </p:nvCxnSpPr>
          <p:spPr>
            <a:xfrm>
              <a:off x="4950668" y="3087232"/>
              <a:ext cx="229066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FF9495-C832-4CD5-B7A1-EE4D234D1578}"/>
                </a:ext>
              </a:extLst>
            </p:cNvPr>
            <p:cNvSpPr txBox="1"/>
            <p:nvPr/>
          </p:nvSpPr>
          <p:spPr>
            <a:xfrm>
              <a:off x="5303442" y="271790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4472C4"/>
                  </a:solidFill>
                </a:rPr>
                <a:t>Mean Distance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0F5A465-4AF3-435D-9D1F-C2D5E2DF2E84}"/>
              </a:ext>
            </a:extLst>
          </p:cNvPr>
          <p:cNvSpPr/>
          <p:nvPr/>
        </p:nvSpPr>
        <p:spPr>
          <a:xfrm>
            <a:off x="6554964" y="4380681"/>
            <a:ext cx="18552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D04E92-7D5D-463F-B974-2C7CDECE97A0}"/>
              </a:ext>
            </a:extLst>
          </p:cNvPr>
          <p:cNvSpPr/>
          <p:nvPr/>
        </p:nvSpPr>
        <p:spPr>
          <a:xfrm>
            <a:off x="5430569" y="4380681"/>
            <a:ext cx="18552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D2F5AF-4E43-4B61-A63B-E1029183F2A7}"/>
              </a:ext>
            </a:extLst>
          </p:cNvPr>
          <p:cNvGrpSpPr/>
          <p:nvPr/>
        </p:nvGrpSpPr>
        <p:grpSpPr>
          <a:xfrm>
            <a:off x="7241333" y="5389170"/>
            <a:ext cx="3355816" cy="742340"/>
            <a:chOff x="7241333" y="5646345"/>
            <a:chExt cx="3355816" cy="74234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0292E3-3024-4482-AA80-F22D2F0F1DCB}"/>
                </a:ext>
              </a:extLst>
            </p:cNvPr>
            <p:cNvGrpSpPr/>
            <p:nvPr/>
          </p:nvGrpSpPr>
          <p:grpSpPr>
            <a:xfrm>
              <a:off x="7241333" y="5646345"/>
              <a:ext cx="3355816" cy="417337"/>
              <a:chOff x="7241333" y="5646345"/>
              <a:chExt cx="3355816" cy="417337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8E437DC-F6D4-4120-A2BA-6F385DB54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1333" y="5729335"/>
                <a:ext cx="2210485" cy="0"/>
              </a:xfrm>
              <a:prstGeom prst="straightConnector1">
                <a:avLst/>
              </a:prstGeom>
              <a:ln w="28575">
                <a:solidFill>
                  <a:srgbClr val="4366A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9B97943-514A-4080-B274-A5229C026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6664" y="5646345"/>
                <a:ext cx="2210485" cy="0"/>
              </a:xfrm>
              <a:prstGeom prst="straightConnector1">
                <a:avLst/>
              </a:prstGeom>
              <a:ln w="28575">
                <a:solidFill>
                  <a:srgbClr val="CB6A28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82B06BAE-5D62-4034-8411-FE575DEBF8DF}"/>
                      </a:ext>
                    </a:extLst>
                  </p:cNvPr>
                  <p:cNvSpPr txBox="1"/>
                  <p:nvPr/>
                </p:nvSpPr>
                <p:spPr>
                  <a:xfrm>
                    <a:off x="8218348" y="5786683"/>
                    <a:ext cx="3366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solidFill>
                                <a:srgbClr val="4366A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GB" b="1" i="1" smtClean="0">
                              <a:solidFill>
                                <a:srgbClr val="4366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oMath>
                      </m:oMathPara>
                    </a14:m>
                    <a:endParaRPr lang="en-GB" b="1" dirty="0">
                      <a:solidFill>
                        <a:srgbClr val="4366A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089BB8F-4F30-4D51-8300-35CCC93C79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8348" y="5786683"/>
                    <a:ext cx="336631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545" r="-12727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3111B6BE-A916-415E-BA1F-4FFA20BDAFCB}"/>
                      </a:ext>
                    </a:extLst>
                  </p:cNvPr>
                  <p:cNvSpPr txBox="1"/>
                  <p:nvPr/>
                </p:nvSpPr>
                <p:spPr>
                  <a:xfrm>
                    <a:off x="9323590" y="5786683"/>
                    <a:ext cx="3366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solidFill>
                                <a:srgbClr val="CB6A28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GB" b="1" i="1" smtClean="0">
                              <a:solidFill>
                                <a:srgbClr val="CB6A2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oMath>
                      </m:oMathPara>
                    </a14:m>
                    <a:endParaRPr lang="en-GB" b="1" dirty="0">
                      <a:solidFill>
                        <a:srgbClr val="CB6A28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2AE0A1-3792-4204-8304-CF33841FA1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3590" y="5786683"/>
                    <a:ext cx="33663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4286" r="-10714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A2F7AE-88F0-471D-B738-E0248E4E21A6}"/>
                </a:ext>
              </a:extLst>
            </p:cNvPr>
            <p:cNvSpPr txBox="1"/>
            <p:nvPr/>
          </p:nvSpPr>
          <p:spPr>
            <a:xfrm>
              <a:off x="7966418" y="6019353"/>
              <a:ext cx="1879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4366A1"/>
                  </a:solidFill>
                </a:rPr>
                <a:t>Variance Distance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0AC5EE-A5C9-4093-BC76-37576FFD4EF6}"/>
              </a:ext>
            </a:extLst>
          </p:cNvPr>
          <p:cNvGrpSpPr/>
          <p:nvPr/>
        </p:nvGrpSpPr>
        <p:grpSpPr>
          <a:xfrm>
            <a:off x="5473617" y="5288731"/>
            <a:ext cx="1269386" cy="657666"/>
            <a:chOff x="5473617" y="5288731"/>
            <a:chExt cx="1269386" cy="657666"/>
          </a:xfrm>
        </p:grpSpPr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04CDBF80-A704-4E4C-94A9-44E9E80B16D1}"/>
                </a:ext>
              </a:extLst>
            </p:cNvPr>
            <p:cNvCxnSpPr>
              <a:cxnSpLocks/>
              <a:stCxn id="22" idx="2"/>
              <a:endCxn id="21" idx="2"/>
            </p:cNvCxnSpPr>
            <p:nvPr/>
          </p:nvCxnSpPr>
          <p:spPr>
            <a:xfrm rot="16200000" flipH="1">
              <a:off x="6085529" y="4732883"/>
              <a:ext cx="12700" cy="1124395"/>
            </a:xfrm>
            <a:prstGeom prst="bentConnector3">
              <a:avLst>
                <a:gd name="adj1" fmla="val 180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2CB200-8BE6-498E-8E56-FBC7ED615349}"/>
                </a:ext>
              </a:extLst>
            </p:cNvPr>
            <p:cNvSpPr txBox="1"/>
            <p:nvPr/>
          </p:nvSpPr>
          <p:spPr>
            <a:xfrm>
              <a:off x="5473617" y="5577065"/>
              <a:ext cx="1269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4366A1"/>
                  </a:solidFill>
                </a:rPr>
                <a:t>Cause Error</a:t>
              </a:r>
            </a:p>
          </p:txBody>
        </p:sp>
      </p:grpSp>
      <p:sp>
        <p:nvSpPr>
          <p:cNvPr id="33" name="Shape 667">
            <a:extLst>
              <a:ext uri="{FF2B5EF4-FFF2-40B4-BE49-F238E27FC236}">
                <a16:creationId xmlns:a16="http://schemas.microsoft.com/office/drawing/2014/main" id="{4CBC7D79-8385-4BF1-B670-133A10039F27}"/>
              </a:ext>
            </a:extLst>
          </p:cNvPr>
          <p:cNvSpPr txBox="1"/>
          <p:nvPr/>
        </p:nvSpPr>
        <p:spPr>
          <a:xfrm>
            <a:off x="632238" y="405264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Probability Density Functions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CD51E6-1E34-486B-B663-5FB7E107BCF8}"/>
              </a:ext>
            </a:extLst>
          </p:cNvPr>
          <p:cNvSpPr txBox="1"/>
          <p:nvPr/>
        </p:nvSpPr>
        <p:spPr>
          <a:xfrm>
            <a:off x="1921273" y="1318491"/>
            <a:ext cx="8338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Consider a hypothetical one dimensional data with nine classes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630AC4-4A78-4E41-A33B-C6C94DD32E0D}"/>
              </a:ext>
            </a:extLst>
          </p:cNvPr>
          <p:cNvGrpSpPr/>
          <p:nvPr/>
        </p:nvGrpSpPr>
        <p:grpSpPr>
          <a:xfrm>
            <a:off x="10597149" y="3261126"/>
            <a:ext cx="829073" cy="723580"/>
            <a:chOff x="1221938" y="3237396"/>
            <a:chExt cx="829073" cy="7235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FB2296B-0C8F-4E0B-AD5C-DAFDF803CE9F}"/>
                </a:ext>
              </a:extLst>
            </p:cNvPr>
            <p:cNvSpPr txBox="1"/>
            <p:nvPr/>
          </p:nvSpPr>
          <p:spPr>
            <a:xfrm>
              <a:off x="1221938" y="3237396"/>
              <a:ext cx="8290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898989"/>
                  </a:solidFill>
                </a:rPr>
                <a:t>Class 9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189DE6D-75B1-4D33-8180-771E9996E9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7420" y="3606728"/>
              <a:ext cx="293323" cy="354248"/>
            </a:xfrm>
            <a:prstGeom prst="straightConnector1">
              <a:avLst/>
            </a:prstGeom>
            <a:ln w="28575">
              <a:solidFill>
                <a:srgbClr val="8989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46F40DCB-0D00-413C-878B-AA0F7F54F4AF}"/>
              </a:ext>
            </a:extLst>
          </p:cNvPr>
          <p:cNvSpPr txBox="1">
            <a:spLocks/>
          </p:cNvSpPr>
          <p:nvPr/>
        </p:nvSpPr>
        <p:spPr>
          <a:xfrm>
            <a:off x="8610599" y="63944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96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67">
            <a:extLst>
              <a:ext uri="{FF2B5EF4-FFF2-40B4-BE49-F238E27FC236}">
                <a16:creationId xmlns:a16="http://schemas.microsoft.com/office/drawing/2014/main" id="{2072CFF6-33DC-4379-A88B-C63136FC9364}"/>
              </a:ext>
            </a:extLst>
          </p:cNvPr>
          <p:cNvSpPr txBox="1"/>
          <p:nvPr/>
        </p:nvSpPr>
        <p:spPr>
          <a:xfrm>
            <a:off x="617396" y="385234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Probability Density Functions and Cumulative Functions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94727-86D4-4C0D-86CC-869CC740E618}"/>
              </a:ext>
            </a:extLst>
          </p:cNvPr>
          <p:cNvSpPr txBox="1">
            <a:spLocks/>
          </p:cNvSpPr>
          <p:nvPr/>
        </p:nvSpPr>
        <p:spPr>
          <a:xfrm>
            <a:off x="8610599" y="63944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23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26C048-109B-4FC3-B499-E41C78CBC296}"/>
              </a:ext>
            </a:extLst>
          </p:cNvPr>
          <p:cNvGrpSpPr/>
          <p:nvPr/>
        </p:nvGrpSpPr>
        <p:grpSpPr>
          <a:xfrm>
            <a:off x="6004156" y="2071515"/>
            <a:ext cx="4671204" cy="2489703"/>
            <a:chOff x="6004156" y="2071515"/>
            <a:chExt cx="4671204" cy="248970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22117D1-071E-4E61-B47F-C3FF46997F31}"/>
                </a:ext>
              </a:extLst>
            </p:cNvPr>
            <p:cNvSpPr/>
            <p:nvPr/>
          </p:nvSpPr>
          <p:spPr>
            <a:xfrm>
              <a:off x="6004156" y="2080569"/>
              <a:ext cx="4336610" cy="2480649"/>
            </a:xfrm>
            <a:custGeom>
              <a:avLst/>
              <a:gdLst>
                <a:gd name="connsiteX0" fmla="*/ 0 w 4336610"/>
                <a:gd name="connsiteY0" fmla="*/ 2480649 h 2480649"/>
                <a:gd name="connsiteX1" fmla="*/ 1448554 w 4336610"/>
                <a:gd name="connsiteY1" fmla="*/ 2100404 h 2480649"/>
                <a:gd name="connsiteX2" fmla="*/ 2897109 w 4336610"/>
                <a:gd name="connsiteY2" fmla="*/ 325924 h 2480649"/>
                <a:gd name="connsiteX3" fmla="*/ 4336610 w 4336610"/>
                <a:gd name="connsiteY3" fmla="*/ 0 h 24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610" h="2480649">
                  <a:moveTo>
                    <a:pt x="0" y="2480649"/>
                  </a:moveTo>
                  <a:cubicBezTo>
                    <a:pt x="482851" y="2470087"/>
                    <a:pt x="965703" y="2459525"/>
                    <a:pt x="1448554" y="2100404"/>
                  </a:cubicBezTo>
                  <a:cubicBezTo>
                    <a:pt x="1931406" y="1741283"/>
                    <a:pt x="2415766" y="675991"/>
                    <a:pt x="2897109" y="325924"/>
                  </a:cubicBezTo>
                  <a:cubicBezTo>
                    <a:pt x="3378452" y="-24143"/>
                    <a:pt x="3985034" y="1509"/>
                    <a:pt x="4336610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97FE6E-3F80-4F5A-9DF1-2257C6943FF6}"/>
                </a:ext>
              </a:extLst>
            </p:cNvPr>
            <p:cNvSpPr/>
            <p:nvPr/>
          </p:nvSpPr>
          <p:spPr>
            <a:xfrm>
              <a:off x="6338750" y="2071515"/>
              <a:ext cx="4336610" cy="2480649"/>
            </a:xfrm>
            <a:custGeom>
              <a:avLst/>
              <a:gdLst>
                <a:gd name="connsiteX0" fmla="*/ 0 w 4336610"/>
                <a:gd name="connsiteY0" fmla="*/ 2480649 h 2480649"/>
                <a:gd name="connsiteX1" fmla="*/ 1448554 w 4336610"/>
                <a:gd name="connsiteY1" fmla="*/ 2100404 h 2480649"/>
                <a:gd name="connsiteX2" fmla="*/ 2897109 w 4336610"/>
                <a:gd name="connsiteY2" fmla="*/ 325924 h 2480649"/>
                <a:gd name="connsiteX3" fmla="*/ 4336610 w 4336610"/>
                <a:gd name="connsiteY3" fmla="*/ 0 h 248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6610" h="2480649">
                  <a:moveTo>
                    <a:pt x="0" y="2480649"/>
                  </a:moveTo>
                  <a:cubicBezTo>
                    <a:pt x="482851" y="2470087"/>
                    <a:pt x="965703" y="2459525"/>
                    <a:pt x="1448554" y="2100404"/>
                  </a:cubicBezTo>
                  <a:cubicBezTo>
                    <a:pt x="1931406" y="1741283"/>
                    <a:pt x="2415766" y="675991"/>
                    <a:pt x="2897109" y="325924"/>
                  </a:cubicBezTo>
                  <a:cubicBezTo>
                    <a:pt x="3378452" y="-24143"/>
                    <a:pt x="3985034" y="1509"/>
                    <a:pt x="4336610" y="0"/>
                  </a:cubicBezTo>
                </a:path>
              </a:pathLst>
            </a:custGeom>
            <a:noFill/>
            <a:ln w="38100">
              <a:solidFill>
                <a:srgbClr val="CB6A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B53A9A2-E661-44A1-A2A9-ABE494DBB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7707" y="3221307"/>
              <a:ext cx="1" cy="3522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C4B3A6-4766-4240-9E6D-3AB2F435B387}"/>
              </a:ext>
            </a:extLst>
          </p:cNvPr>
          <p:cNvGrpSpPr/>
          <p:nvPr/>
        </p:nvGrpSpPr>
        <p:grpSpPr>
          <a:xfrm>
            <a:off x="642796" y="1619126"/>
            <a:ext cx="4761274" cy="2933038"/>
            <a:chOff x="1017461" y="2351273"/>
            <a:chExt cx="3435994" cy="2200606"/>
          </a:xfrm>
        </p:grpSpPr>
        <p:sp>
          <p:nvSpPr>
            <p:cNvPr id="10" name="Shape 619">
              <a:extLst>
                <a:ext uri="{FF2B5EF4-FFF2-40B4-BE49-F238E27FC236}">
                  <a16:creationId xmlns:a16="http://schemas.microsoft.com/office/drawing/2014/main" id="{4DB70EC2-4E1D-4070-B1AC-601B05D0B623}"/>
                </a:ext>
              </a:extLst>
            </p:cNvPr>
            <p:cNvSpPr/>
            <p:nvPr/>
          </p:nvSpPr>
          <p:spPr>
            <a:xfrm>
              <a:off x="1017461" y="2697485"/>
              <a:ext cx="2012309" cy="1854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" name="Shape 620">
              <a:extLst>
                <a:ext uri="{FF2B5EF4-FFF2-40B4-BE49-F238E27FC236}">
                  <a16:creationId xmlns:a16="http://schemas.microsoft.com/office/drawing/2014/main" id="{88E326D2-39CB-4572-A53B-93E8C40E839F}"/>
                </a:ext>
              </a:extLst>
            </p:cNvPr>
            <p:cNvSpPr/>
            <p:nvPr/>
          </p:nvSpPr>
          <p:spPr>
            <a:xfrm>
              <a:off x="2487492" y="2351273"/>
              <a:ext cx="1965963" cy="2200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19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16F7D1-9819-47DD-9648-3F9A51C0D089}"/>
              </a:ext>
            </a:extLst>
          </p:cNvPr>
          <p:cNvCxnSpPr>
            <a:cxnSpLocks/>
          </p:cNvCxnSpPr>
          <p:nvPr/>
        </p:nvCxnSpPr>
        <p:spPr>
          <a:xfrm>
            <a:off x="8329188" y="3397418"/>
            <a:ext cx="1095469" cy="75812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E9FF65-4175-4097-969A-6B3B8864907A}"/>
              </a:ext>
            </a:extLst>
          </p:cNvPr>
          <p:cNvSpPr txBox="1"/>
          <p:nvPr/>
        </p:nvSpPr>
        <p:spPr>
          <a:xfrm>
            <a:off x="8414663" y="4212792"/>
            <a:ext cx="2195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C00000"/>
                </a:solidFill>
              </a:rPr>
              <a:t>Difference in Cumulative Distribution Functions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4B3478-39CD-412A-AE27-7D383E08251D}"/>
              </a:ext>
            </a:extLst>
          </p:cNvPr>
          <p:cNvGrpSpPr/>
          <p:nvPr/>
        </p:nvGrpSpPr>
        <p:grpSpPr>
          <a:xfrm>
            <a:off x="5355037" y="2062461"/>
            <a:ext cx="996427" cy="1029974"/>
            <a:chOff x="5355037" y="2062461"/>
            <a:chExt cx="996427" cy="1029974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BE3F82F-5A09-4504-A8BE-4F2E41921C53}"/>
                </a:ext>
              </a:extLst>
            </p:cNvPr>
            <p:cNvSpPr/>
            <p:nvPr/>
          </p:nvSpPr>
          <p:spPr>
            <a:xfrm>
              <a:off x="5404070" y="2607803"/>
              <a:ext cx="934680" cy="484632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FECBDCC-D1A3-4FD4-AEE9-1189FF4AED10}"/>
                    </a:ext>
                  </a:extLst>
                </p:cNvPr>
                <p:cNvSpPr txBox="1"/>
                <p:nvPr/>
              </p:nvSpPr>
              <p:spPr>
                <a:xfrm>
                  <a:off x="5355037" y="2062461"/>
                  <a:ext cx="996427" cy="7265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136624A-7A73-4AF0-8D53-6FE084AE5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5037" y="2062461"/>
                  <a:ext cx="996427" cy="72654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53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A24FB798-B71D-4438-BF74-BD93B0CF3E66}"/>
              </a:ext>
            </a:extLst>
          </p:cNvPr>
          <p:cNvSpPr txBox="1"/>
          <p:nvPr/>
        </p:nvSpPr>
        <p:spPr>
          <a:xfrm>
            <a:off x="613194" y="427568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Cumulative Distribution Function (CDF) Distance Measures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A2108A-1295-40CF-AB44-3B2756DE3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058888"/>
              </p:ext>
            </p:extLst>
          </p:nvPr>
        </p:nvGraphicFramePr>
        <p:xfrm>
          <a:off x="1561220" y="792094"/>
          <a:ext cx="88364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D286F-AE4F-49F2-BC9A-884BDF437300}"/>
              </a:ext>
            </a:extLst>
          </p:cNvPr>
          <p:cNvSpPr txBox="1">
            <a:spLocks/>
          </p:cNvSpPr>
          <p:nvPr/>
        </p:nvSpPr>
        <p:spPr>
          <a:xfrm>
            <a:off x="8610599" y="63944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68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7A466D3-9B3A-4E42-8981-04F339366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07A466D3-9B3A-4E42-8981-04F3393665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D20670-168B-4152-8452-DC59658FD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29D20670-168B-4152-8452-DC59658FD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BDA259-6D6D-48E6-9058-5E9AE499D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ABBDA259-6D6D-48E6-9058-5E9AE499D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11B593-1566-496F-932B-1B0B81C41D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8911B593-1566-496F-932B-1B0B81C41D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48DD8E-D527-44B9-A443-3C4A6F8C9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5748DD8E-D527-44B9-A443-3C4A6F8C92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4508DD-7608-499F-B3CC-9CF3EAF42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0B4508DD-7608-499F-B3CC-9CF3EAF42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83ACD0-0ED7-4487-94AD-4CD5B1AF31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1283ACD0-0ED7-4487-94AD-4CD5B1AF31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DED745-6C7A-400D-B4AB-8760D8F6D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F9DED745-6C7A-400D-B4AB-8760D8F6D1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BC1A9A-3D90-4DC2-AE90-99E0911F8B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7CBC1A9A-3D90-4DC2-AE90-99E0911F8B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9C69465-95F8-4BC0-A278-F81F7236B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79C69465-95F8-4BC0-A278-F81F7236B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9C9946-276E-43EE-8254-6F05F81CDC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F69C9946-276E-43EE-8254-6F05F81CDC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91D061-4151-4D11-B09D-912B1A53F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5091D061-4151-4D11-B09D-912B1A53FF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357BCA-7A2A-4D93-A0B0-00E6932B2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graphicEl>
                                              <a:dgm id="{47357BCA-7A2A-4D93-A0B0-00E6932B2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for post">
            <a:extLst>
              <a:ext uri="{FF2B5EF4-FFF2-40B4-BE49-F238E27FC236}">
                <a16:creationId xmlns:a16="http://schemas.microsoft.com/office/drawing/2014/main" id="{1160D879-A94B-4C5C-9686-84E46DCD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507" y="650321"/>
            <a:ext cx="3661509" cy="27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for post">
            <a:extLst>
              <a:ext uri="{FF2B5EF4-FFF2-40B4-BE49-F238E27FC236}">
                <a16:creationId xmlns:a16="http://schemas.microsoft.com/office/drawing/2014/main" id="{26446CCE-90C2-4B6C-8FDB-EDD1C6C9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650322"/>
            <a:ext cx="3661509" cy="27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for post">
            <a:extLst>
              <a:ext uri="{FF2B5EF4-FFF2-40B4-BE49-F238E27FC236}">
                <a16:creationId xmlns:a16="http://schemas.microsoft.com/office/drawing/2014/main" id="{92CACA7F-BD4D-4C95-8EB0-253781F80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50209"/>
            <a:ext cx="3661509" cy="27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C3FAF4-9328-4562-A93D-FA7390FC5C0D}"/>
              </a:ext>
            </a:extLst>
          </p:cNvPr>
          <p:cNvSpPr txBox="1"/>
          <p:nvPr/>
        </p:nvSpPr>
        <p:spPr>
          <a:xfrm>
            <a:off x="6528920" y="3236432"/>
            <a:ext cx="279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292929"/>
                </a:solidFill>
                <a:effectLst/>
                <a:latin typeface="medium-content-sans-serif-font"/>
              </a:rPr>
              <a:t>Cramer-Von Mises 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2C8D7-FD08-49EB-A85C-0D0780812059}"/>
              </a:ext>
            </a:extLst>
          </p:cNvPr>
          <p:cNvSpPr txBox="1"/>
          <p:nvPr/>
        </p:nvSpPr>
        <p:spPr>
          <a:xfrm>
            <a:off x="7074297" y="480639"/>
            <a:ext cx="1769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292929"/>
                </a:solidFill>
                <a:effectLst/>
                <a:latin typeface="medium-content-sans-serif-font"/>
              </a:rPr>
              <a:t>Kuiper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805D5-E063-4E56-8E60-4A28A5A8AF4B}"/>
              </a:ext>
            </a:extLst>
          </p:cNvPr>
          <p:cNvSpPr txBox="1"/>
          <p:nvPr/>
        </p:nvSpPr>
        <p:spPr>
          <a:xfrm>
            <a:off x="3173487" y="500319"/>
            <a:ext cx="3117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i="0" dirty="0">
                <a:solidFill>
                  <a:srgbClr val="292929"/>
                </a:solidFill>
                <a:effectLst/>
                <a:latin typeface="medium-content-sans-serif-font"/>
              </a:rPr>
              <a:t>Kolmogorov-Smirnov Distance</a:t>
            </a:r>
          </a:p>
        </p:txBody>
      </p:sp>
      <p:pic>
        <p:nvPicPr>
          <p:cNvPr id="8" name="Picture 8" descr="Image for post">
            <a:extLst>
              <a:ext uri="{FF2B5EF4-FFF2-40B4-BE49-F238E27FC236}">
                <a16:creationId xmlns:a16="http://schemas.microsoft.com/office/drawing/2014/main" id="{E2367955-37F5-46AB-829C-57CEE8AE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02" y="3396453"/>
            <a:ext cx="3661511" cy="274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83B6C8-71A8-4D40-9A26-2C96D22899CA}"/>
              </a:ext>
            </a:extLst>
          </p:cNvPr>
          <p:cNvSpPr txBox="1"/>
          <p:nvPr/>
        </p:nvSpPr>
        <p:spPr>
          <a:xfrm>
            <a:off x="3081157" y="3257641"/>
            <a:ext cx="2514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292929"/>
                </a:solidFill>
                <a:effectLst/>
                <a:latin typeface="medium-content-sans-serif-font"/>
              </a:rPr>
              <a:t>Wasserstein Distance</a:t>
            </a:r>
          </a:p>
        </p:txBody>
      </p:sp>
      <p:sp>
        <p:nvSpPr>
          <p:cNvPr id="10" name="Shape 667">
            <a:extLst>
              <a:ext uri="{FF2B5EF4-FFF2-40B4-BE49-F238E27FC236}">
                <a16:creationId xmlns:a16="http://schemas.microsoft.com/office/drawing/2014/main" id="{701F2288-4102-4E2E-824E-2B599E501D7F}"/>
              </a:ext>
            </a:extLst>
          </p:cNvPr>
          <p:cNvSpPr txBox="1"/>
          <p:nvPr/>
        </p:nvSpPr>
        <p:spPr>
          <a:xfrm>
            <a:off x="613194" y="160161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Cumulative Distribution Function (CDF) Distance Measures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BA22C3A-74B7-4B07-990E-21136CFB18DD}"/>
              </a:ext>
            </a:extLst>
          </p:cNvPr>
          <p:cNvSpPr txBox="1">
            <a:spLocks/>
          </p:cNvSpPr>
          <p:nvPr/>
        </p:nvSpPr>
        <p:spPr>
          <a:xfrm>
            <a:off x="8610599" y="63944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73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1B67F-A1B4-4D70-B643-DEA6ACD4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583" y="0"/>
            <a:ext cx="6522834" cy="685800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0121795-1495-41E9-987C-D4DDF8A90512}"/>
              </a:ext>
            </a:extLst>
          </p:cNvPr>
          <p:cNvSpPr txBox="1">
            <a:spLocks/>
          </p:cNvSpPr>
          <p:nvPr/>
        </p:nvSpPr>
        <p:spPr>
          <a:xfrm>
            <a:off x="9728200" y="6394450"/>
            <a:ext cx="213797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962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B2970-788F-4298-A9F2-FD8F772B5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18" y="339726"/>
            <a:ext cx="6621363" cy="576638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B4A9E0C-9B58-4C33-95B2-9269DFCB6718}"/>
              </a:ext>
            </a:extLst>
          </p:cNvPr>
          <p:cNvSpPr txBox="1">
            <a:spLocks/>
          </p:cNvSpPr>
          <p:nvPr/>
        </p:nvSpPr>
        <p:spPr>
          <a:xfrm>
            <a:off x="8610599" y="63944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588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209F2E61-EC24-4AC6-883F-B32C17B4BE5D}"/>
              </a:ext>
            </a:extLst>
          </p:cNvPr>
          <p:cNvSpPr txBox="1"/>
          <p:nvPr/>
        </p:nvSpPr>
        <p:spPr>
          <a:xfrm>
            <a:off x="603669" y="395298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SafeML Toward eXplainable AI (XAI)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236B941-21F7-4F84-B7C1-15324368BA07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28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E31F0-B495-4C48-838D-85B0D0EB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51" y="1525138"/>
            <a:ext cx="8429897" cy="3807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3A6AD8-89B2-4C84-A7F9-884219BF7B18}"/>
              </a:ext>
            </a:extLst>
          </p:cNvPr>
          <p:cNvSpPr txBox="1"/>
          <p:nvPr/>
        </p:nvSpPr>
        <p:spPr>
          <a:xfrm>
            <a:off x="0" y="6265031"/>
            <a:ext cx="214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© K. Aslansefat 2020</a:t>
            </a:r>
          </a:p>
        </p:txBody>
      </p:sp>
    </p:spTree>
    <p:extLst>
      <p:ext uri="{BB962C8B-B14F-4D97-AF65-F5344CB8AC3E}">
        <p14:creationId xmlns:p14="http://schemas.microsoft.com/office/powerpoint/2010/main" val="1921395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Sit Dolor Amet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3FBAB9-C0BE-46C8-A287-07475FD50B29}"/>
              </a:ext>
            </a:extLst>
          </p:cNvPr>
          <p:cNvSpPr/>
          <p:nvPr/>
        </p:nvSpPr>
        <p:spPr>
          <a:xfrm>
            <a:off x="5956320" y="4836929"/>
            <a:ext cx="6235680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Examples and Applications</a:t>
            </a:r>
            <a:endParaRPr lang="en-GB" sz="3600" dirty="0"/>
          </a:p>
        </p:txBody>
      </p:sp>
      <p:pic>
        <p:nvPicPr>
          <p:cNvPr id="9" name="Picture 8" descr="A close up of a basketball hoop&#10;&#10;Description automatically generated">
            <a:extLst>
              <a:ext uri="{FF2B5EF4-FFF2-40B4-BE49-F238E27FC236}">
                <a16:creationId xmlns:a16="http://schemas.microsoft.com/office/drawing/2014/main" id="{820D08F2-474A-45F7-9954-80167B5E5DD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3096" y="560842"/>
            <a:ext cx="3662127" cy="38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D28DDA2-D822-480E-8642-F3AE61F2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AAD6E30-5E8E-4E5F-BD70-F1340E5B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4A8559-06BF-422B-9587-030F5F83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73B3E3-C3CB-4390-8902-FB3DBC5BC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4E500-3A1A-4753-9F25-7122B3E36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950EBDE-9209-44ED-8A01-066159BAA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B94F27-C55B-4023-ADFE-958675A5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5" y="463674"/>
            <a:ext cx="3217333" cy="3217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CD278E-ECCD-4EAF-8779-7DB896D37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1" b="13133"/>
          <a:stretch/>
        </p:blipFill>
        <p:spPr>
          <a:xfrm>
            <a:off x="5554404" y="412889"/>
            <a:ext cx="2026839" cy="1114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B8F7C2-F096-4726-9FF1-161990319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1" y="2401624"/>
            <a:ext cx="2255122" cy="287276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11791CC-DF5E-43CD-A1DF-8201B4A1B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928B531-CBCE-4340-BA67-62E5F1208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C413E1-3B18-4FD7-A5BD-BFC4271297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86" b="6762"/>
          <a:stretch/>
        </p:blipFill>
        <p:spPr>
          <a:xfrm>
            <a:off x="9059828" y="444377"/>
            <a:ext cx="2706938" cy="15435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81101-DB42-4C23-A084-65493CF22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6" y="5010261"/>
            <a:ext cx="2543946" cy="18252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5D7A4F-B242-4068-9018-58B5EC45B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9527" y="3646214"/>
            <a:ext cx="3026240" cy="24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6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08ABC8-D017-4004-B50D-CF588A95BFE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30</a:t>
            </a:fld>
            <a:endParaRPr lang="en-GB"/>
          </a:p>
        </p:txBody>
      </p:sp>
      <p:sp>
        <p:nvSpPr>
          <p:cNvPr id="4" name="Shape 667">
            <a:extLst>
              <a:ext uri="{FF2B5EF4-FFF2-40B4-BE49-F238E27FC236}">
                <a16:creationId xmlns:a16="http://schemas.microsoft.com/office/drawing/2014/main" id="{01A35FFA-E4F4-49A0-BE8C-CD1AD03A5AA2}"/>
              </a:ext>
            </a:extLst>
          </p:cNvPr>
          <p:cNvSpPr txBox="1"/>
          <p:nvPr/>
        </p:nvSpPr>
        <p:spPr>
          <a:xfrm>
            <a:off x="490582" y="385234"/>
            <a:ext cx="10646120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Cross-Validation and ML Classifiers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CB46CE7-42C2-47CB-B364-96C6DD0DC87D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30</a:t>
            </a:fld>
            <a:endParaRPr lang="en-GB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4D79F23-A820-45BE-A479-561937356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065054"/>
              </p:ext>
            </p:extLst>
          </p:nvPr>
        </p:nvGraphicFramePr>
        <p:xfrm>
          <a:off x="4064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E9EEE1-F0B5-4113-99DB-50640BDFDE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8085277"/>
              </p:ext>
            </p:extLst>
          </p:nvPr>
        </p:nvGraphicFramePr>
        <p:xfrm>
          <a:off x="490582" y="1610046"/>
          <a:ext cx="4603931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6525F25D-07F7-441F-9C17-9860854AD5F4}"/>
              </a:ext>
            </a:extLst>
          </p:cNvPr>
          <p:cNvSpPr/>
          <p:nvPr/>
        </p:nvSpPr>
        <p:spPr>
          <a:xfrm>
            <a:off x="5381897" y="2133599"/>
            <a:ext cx="714103" cy="62701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DD6306-A8CA-4610-ADEE-5D9661568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2EDD6306-A8CA-4610-ADEE-5D9661568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0B60D5-D550-4CD5-83F7-035FC7565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150B60D5-D550-4CD5-83F7-035FC7565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DE2A6B-6A00-48C9-A82F-2F9A9FC94B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35DE2A6B-6A00-48C9-A82F-2F9A9FC94B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579413-53A7-41E1-96F9-98EF2D0A2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2C579413-53A7-41E1-96F9-98EF2D0A2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819EF7-6975-4018-A000-C93900B96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A5819EF7-6975-4018-A000-C93900B96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B774DAD-BAB1-44B0-ADBF-0D07B5340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EB774DAD-BAB1-44B0-ADBF-0D07B5340E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1A8D95B-9AEE-4A15-86CA-2B129B89B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D1A8D95B-9AEE-4A15-86CA-2B129B89BD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A46ADD-04FC-4A1C-91DE-E052B778E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41A46ADD-04FC-4A1C-91DE-E052B778E1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C862E0-A212-49DC-86B8-344FEED42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25C862E0-A212-49DC-86B8-344FEED42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211B3E-D42C-407B-8657-642DFC984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4A211B3E-D42C-407B-8657-642DFC9849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B509EE-B8E9-4A9D-829C-358EC53C6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D6B509EE-B8E9-4A9D-829C-358EC53C6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Graphic spid="7" grpId="0">
        <p:bldAsOne/>
      </p:bldGraphic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08ABC8-D017-4004-B50D-CF588A95BFE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31</a:t>
            </a:fld>
            <a:endParaRPr lang="en-GB"/>
          </a:p>
        </p:txBody>
      </p:sp>
      <p:sp>
        <p:nvSpPr>
          <p:cNvPr id="4" name="Shape 667">
            <a:extLst>
              <a:ext uri="{FF2B5EF4-FFF2-40B4-BE49-F238E27FC236}">
                <a16:creationId xmlns:a16="http://schemas.microsoft.com/office/drawing/2014/main" id="{31573EF2-DD4E-4CCB-9B51-1FAA02369941}"/>
              </a:ext>
            </a:extLst>
          </p:cNvPr>
          <p:cNvSpPr txBox="1"/>
          <p:nvPr/>
        </p:nvSpPr>
        <p:spPr>
          <a:xfrm>
            <a:off x="596900" y="385234"/>
            <a:ext cx="10539802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Example 1: </a:t>
            </a:r>
            <a:r>
              <a:rPr lang="en-AU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1D Normal Distributed Data in Two Classes</a:t>
            </a:r>
            <a:endParaRPr lang="en-GB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F1A4A0-8FC4-4A44-9D14-85F7B328E29A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A38709-71A0-4E2A-BF0F-D58F42616267}"/>
                  </a:ext>
                </a:extLst>
              </p:cNvPr>
              <p:cNvSpPr txBox="1"/>
              <p:nvPr/>
            </p:nvSpPr>
            <p:spPr>
              <a:xfrm flipH="1">
                <a:off x="1513636" y="945949"/>
                <a:ext cx="389128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𝐶𝑙𝑎𝑠𝑠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A38709-71A0-4E2A-BF0F-D58F42616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13636" y="945949"/>
                <a:ext cx="3891282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93F261-62F9-4CEB-BF0A-AFC561C0A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031143"/>
              </p:ext>
            </p:extLst>
          </p:nvPr>
        </p:nvGraphicFramePr>
        <p:xfrm>
          <a:off x="381167" y="4036964"/>
          <a:ext cx="11414124" cy="1610995"/>
        </p:xfrm>
        <a:graphic>
          <a:graphicData uri="http://schemas.openxmlformats.org/drawingml/2006/table">
            <a:tbl>
              <a:tblPr firstRow="1" firstCol="1" bandRow="1"/>
              <a:tblGrid>
                <a:gridCol w="1901593">
                  <a:extLst>
                    <a:ext uri="{9D8B030D-6E8A-4147-A177-3AD203B41FA5}">
                      <a16:colId xmlns:a16="http://schemas.microsoft.com/office/drawing/2014/main" val="879981905"/>
                    </a:ext>
                  </a:extLst>
                </a:gridCol>
                <a:gridCol w="1901593">
                  <a:extLst>
                    <a:ext uri="{9D8B030D-6E8A-4147-A177-3AD203B41FA5}">
                      <a16:colId xmlns:a16="http://schemas.microsoft.com/office/drawing/2014/main" val="4015433851"/>
                    </a:ext>
                  </a:extLst>
                </a:gridCol>
                <a:gridCol w="1901593">
                  <a:extLst>
                    <a:ext uri="{9D8B030D-6E8A-4147-A177-3AD203B41FA5}">
                      <a16:colId xmlns:a16="http://schemas.microsoft.com/office/drawing/2014/main" val="1108749141"/>
                    </a:ext>
                  </a:extLst>
                </a:gridCol>
                <a:gridCol w="1901593">
                  <a:extLst>
                    <a:ext uri="{9D8B030D-6E8A-4147-A177-3AD203B41FA5}">
                      <a16:colId xmlns:a16="http://schemas.microsoft.com/office/drawing/2014/main" val="1853089524"/>
                    </a:ext>
                  </a:extLst>
                </a:gridCol>
                <a:gridCol w="1901593">
                  <a:extLst>
                    <a:ext uri="{9D8B030D-6E8A-4147-A177-3AD203B41FA5}">
                      <a16:colId xmlns:a16="http://schemas.microsoft.com/office/drawing/2014/main" val="1080031133"/>
                    </a:ext>
                  </a:extLst>
                </a:gridCol>
                <a:gridCol w="1906159">
                  <a:extLst>
                    <a:ext uri="{9D8B030D-6E8A-4147-A177-3AD203B41FA5}">
                      <a16:colId xmlns:a16="http://schemas.microsoft.com/office/drawing/2014/main" val="2760011924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Difference with True Accuracy (Min)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726103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Kolmogorov-Smirnov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Kuiper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Anderson-Darling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Wasserstein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DTS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5077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LDA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0.025000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0.051014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0.061021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0.022033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7723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CART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0.036073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0.034495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0.11469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0.005142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0.087099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7177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0.030343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0.039344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0.111804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0.002158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0.085843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7476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SVM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0.030343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0.039344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0.111804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0.002158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0.085843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66792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0.029495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0.033797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0.145110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0.030151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0.111105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7047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 Difference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0.036073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0.100000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0.145110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0.061021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0.111105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0881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69A071-334A-4ED1-98DA-0EEA7AEFA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449061"/>
              </p:ext>
            </p:extLst>
          </p:nvPr>
        </p:nvGraphicFramePr>
        <p:xfrm>
          <a:off x="1073784" y="2044748"/>
          <a:ext cx="10044432" cy="1552575"/>
        </p:xfrm>
        <a:graphic>
          <a:graphicData uri="http://schemas.openxmlformats.org/drawingml/2006/table">
            <a:tbl>
              <a:tblPr firstRow="1" firstCol="1" bandRow="1"/>
              <a:tblGrid>
                <a:gridCol w="1255554">
                  <a:extLst>
                    <a:ext uri="{9D8B030D-6E8A-4147-A177-3AD203B41FA5}">
                      <a16:colId xmlns:a16="http://schemas.microsoft.com/office/drawing/2014/main" val="2778148778"/>
                    </a:ext>
                  </a:extLst>
                </a:gridCol>
                <a:gridCol w="1257563">
                  <a:extLst>
                    <a:ext uri="{9D8B030D-6E8A-4147-A177-3AD203B41FA5}">
                      <a16:colId xmlns:a16="http://schemas.microsoft.com/office/drawing/2014/main" val="3891586629"/>
                    </a:ext>
                  </a:extLst>
                </a:gridCol>
                <a:gridCol w="1257563">
                  <a:extLst>
                    <a:ext uri="{9D8B030D-6E8A-4147-A177-3AD203B41FA5}">
                      <a16:colId xmlns:a16="http://schemas.microsoft.com/office/drawing/2014/main" val="1453353526"/>
                    </a:ext>
                  </a:extLst>
                </a:gridCol>
                <a:gridCol w="1257563">
                  <a:extLst>
                    <a:ext uri="{9D8B030D-6E8A-4147-A177-3AD203B41FA5}">
                      <a16:colId xmlns:a16="http://schemas.microsoft.com/office/drawing/2014/main" val="113568498"/>
                    </a:ext>
                  </a:extLst>
                </a:gridCol>
                <a:gridCol w="1257563">
                  <a:extLst>
                    <a:ext uri="{9D8B030D-6E8A-4147-A177-3AD203B41FA5}">
                      <a16:colId xmlns:a16="http://schemas.microsoft.com/office/drawing/2014/main" val="67847445"/>
                    </a:ext>
                  </a:extLst>
                </a:gridCol>
                <a:gridCol w="1257563">
                  <a:extLst>
                    <a:ext uri="{9D8B030D-6E8A-4147-A177-3AD203B41FA5}">
                      <a16:colId xmlns:a16="http://schemas.microsoft.com/office/drawing/2014/main" val="33691769"/>
                    </a:ext>
                  </a:extLst>
                </a:gridCol>
                <a:gridCol w="1257563">
                  <a:extLst>
                    <a:ext uri="{9D8B030D-6E8A-4147-A177-3AD203B41FA5}">
                      <a16:colId xmlns:a16="http://schemas.microsoft.com/office/drawing/2014/main" val="1696028677"/>
                    </a:ext>
                  </a:extLst>
                </a:gridCol>
                <a:gridCol w="1243500">
                  <a:extLst>
                    <a:ext uri="{9D8B030D-6E8A-4147-A177-3AD203B41FA5}">
                      <a16:colId xmlns:a16="http://schemas.microsoft.com/office/drawing/2014/main" val="2497598158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`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Kolmogorov-Smirnov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Kuiper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Anderson-Darling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Wasserstein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DTS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</a:t>
                      </a: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(Mean)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True </a:t>
                      </a: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Accuracy </a:t>
                      </a:r>
                      <a:r>
                        <a:rPr lang="en-GB" sz="1000" b="1">
                          <a:solidFill>
                            <a:srgbClr val="24292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(Min)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6524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LDA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0.9125000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0.8375000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0.9885137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0.8764794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0.9595329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0.9691176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0.9375000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5222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CART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0.9110729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0.8405049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0.9896898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0.8801418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0.9620993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0.9569853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0.8750000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00857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KNN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0.9053426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0.8356562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0.9868039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0.8771581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0.9608425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0.9691176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0.8750000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44566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SVM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0.9053426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0.8356562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0.9868039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0.8771581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0.9608425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0.9569853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0.8750000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1884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0.8530239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0.7897328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0.9686393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0.7933787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0.9346339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0.9386029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0.8235294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62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8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08ABC8-D017-4004-B50D-CF588A95BFE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32</a:t>
            </a:fld>
            <a:endParaRPr lang="en-GB"/>
          </a:p>
        </p:txBody>
      </p:sp>
      <p:sp>
        <p:nvSpPr>
          <p:cNvPr id="4" name="Shape 667">
            <a:extLst>
              <a:ext uri="{FF2B5EF4-FFF2-40B4-BE49-F238E27FC236}">
                <a16:creationId xmlns:a16="http://schemas.microsoft.com/office/drawing/2014/main" id="{79394751-66A5-4DA5-871E-D3923C5A8129}"/>
              </a:ext>
            </a:extLst>
          </p:cNvPr>
          <p:cNvSpPr txBox="1"/>
          <p:nvPr/>
        </p:nvSpPr>
        <p:spPr>
          <a:xfrm>
            <a:off x="609600" y="385234"/>
            <a:ext cx="10527102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Example 2: </a:t>
            </a:r>
            <a:r>
              <a:rPr lang="en-AU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2D XOR Dataset</a:t>
            </a:r>
            <a:endParaRPr lang="en-GB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0170CE-8A15-49B7-BFEB-1DBDEA876265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05CB6-C5A9-4555-8B3B-F2CAC74656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1" y="1000664"/>
            <a:ext cx="5421596" cy="50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19A4D-B02D-4E11-8626-12F0C739BA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419" y="2128340"/>
            <a:ext cx="5420360" cy="2836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392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08ABC8-D017-4004-B50D-CF588A95BFE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33</a:t>
            </a:fld>
            <a:endParaRPr lang="en-GB"/>
          </a:p>
        </p:txBody>
      </p:sp>
      <p:sp>
        <p:nvSpPr>
          <p:cNvPr id="4" name="Shape 667">
            <a:extLst>
              <a:ext uri="{FF2B5EF4-FFF2-40B4-BE49-F238E27FC236}">
                <a16:creationId xmlns:a16="http://schemas.microsoft.com/office/drawing/2014/main" id="{79394751-66A5-4DA5-871E-D3923C5A8129}"/>
              </a:ext>
            </a:extLst>
          </p:cNvPr>
          <p:cNvSpPr txBox="1"/>
          <p:nvPr/>
        </p:nvSpPr>
        <p:spPr>
          <a:xfrm>
            <a:off x="609600" y="385234"/>
            <a:ext cx="10527102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Example 2: </a:t>
            </a:r>
            <a:r>
              <a:rPr lang="en-AU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2D XOR Dataset</a:t>
            </a:r>
            <a:endParaRPr lang="en-GB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0170CE-8A15-49B7-BFEB-1DBDEA876265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33</a:t>
            </a:fld>
            <a:endParaRPr lang="en-GB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71F20FE-B6A8-47F2-B240-70FF64017359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33</a:t>
            </a:fld>
            <a:endParaRPr lang="en-GB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8D8BC1B-F54D-45B6-886D-083B595C6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571085"/>
              </p:ext>
            </p:extLst>
          </p:nvPr>
        </p:nvGraphicFramePr>
        <p:xfrm>
          <a:off x="363065" y="1272503"/>
          <a:ext cx="11414128" cy="1524000"/>
        </p:xfrm>
        <a:graphic>
          <a:graphicData uri="http://schemas.openxmlformats.org/drawingml/2006/table">
            <a:tbl>
              <a:tblPr firstRow="1" firstCol="1" bandRow="1"/>
              <a:tblGrid>
                <a:gridCol w="1426766">
                  <a:extLst>
                    <a:ext uri="{9D8B030D-6E8A-4147-A177-3AD203B41FA5}">
                      <a16:colId xmlns:a16="http://schemas.microsoft.com/office/drawing/2014/main" val="2105334279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3059038527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511074555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1063762926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2651736284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402206355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2357588425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337184742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110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Kolmogorov-Smirnov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Kuiper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Anderson-Darling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Wasserstein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DTS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True Accuracy (Mean)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True Accuracy (Min)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055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LDA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0.7722165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0.7706001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0.9028175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0.7550639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0.9856662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0.5912107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0.5083333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311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0.9281788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0.9219821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0.9877216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0.9254581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0.9952106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0.9941579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0.9874477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1098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KNN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0.9305751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0.9130628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0.9931512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0.9587683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0.9970757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0.9866649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0.9748954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381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SVM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0.9310446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0.9175864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0.9934891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0.9581909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0.997064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0.9879166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0.9791667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877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RF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0.9296264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0.9107489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0.9927418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0.9578211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0.9970175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0.9983333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0.9958333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045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5DC7C01-2360-482F-9D4F-50DFA1C9A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39885"/>
              </p:ext>
            </p:extLst>
          </p:nvPr>
        </p:nvGraphicFramePr>
        <p:xfrm>
          <a:off x="354013" y="3236187"/>
          <a:ext cx="11414124" cy="1598295"/>
        </p:xfrm>
        <a:graphic>
          <a:graphicData uri="http://schemas.openxmlformats.org/drawingml/2006/table">
            <a:tbl>
              <a:tblPr firstRow="1" firstCol="1" bandRow="1"/>
              <a:tblGrid>
                <a:gridCol w="1901593">
                  <a:extLst>
                    <a:ext uri="{9D8B030D-6E8A-4147-A177-3AD203B41FA5}">
                      <a16:colId xmlns:a16="http://schemas.microsoft.com/office/drawing/2014/main" val="2315369782"/>
                    </a:ext>
                  </a:extLst>
                </a:gridCol>
                <a:gridCol w="1901593">
                  <a:extLst>
                    <a:ext uri="{9D8B030D-6E8A-4147-A177-3AD203B41FA5}">
                      <a16:colId xmlns:a16="http://schemas.microsoft.com/office/drawing/2014/main" val="227110637"/>
                    </a:ext>
                  </a:extLst>
                </a:gridCol>
                <a:gridCol w="1901593">
                  <a:extLst>
                    <a:ext uri="{9D8B030D-6E8A-4147-A177-3AD203B41FA5}">
                      <a16:colId xmlns:a16="http://schemas.microsoft.com/office/drawing/2014/main" val="2179735041"/>
                    </a:ext>
                  </a:extLst>
                </a:gridCol>
                <a:gridCol w="1901593">
                  <a:extLst>
                    <a:ext uri="{9D8B030D-6E8A-4147-A177-3AD203B41FA5}">
                      <a16:colId xmlns:a16="http://schemas.microsoft.com/office/drawing/2014/main" val="683380037"/>
                    </a:ext>
                  </a:extLst>
                </a:gridCol>
                <a:gridCol w="1901593">
                  <a:extLst>
                    <a:ext uri="{9D8B030D-6E8A-4147-A177-3AD203B41FA5}">
                      <a16:colId xmlns:a16="http://schemas.microsoft.com/office/drawing/2014/main" val="23492245"/>
                    </a:ext>
                  </a:extLst>
                </a:gridCol>
                <a:gridCol w="1906159">
                  <a:extLst>
                    <a:ext uri="{9D8B030D-6E8A-4147-A177-3AD203B41FA5}">
                      <a16:colId xmlns:a16="http://schemas.microsoft.com/office/drawing/2014/main" val="425112246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Difference with True Accuracy (Min)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697799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Kolmogorov-Smirnov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Kuiper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Anderson-Darling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Wasserstein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DTS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190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LDA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0.263883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0.262267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0.394484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0.246731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0.477333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6338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0.059269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0.065466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0.000274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0.06199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0.007763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6982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KNN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0.04432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0.061833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0.018256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0.016127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0.02218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32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SVM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0.048122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0.06158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0.014322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0.020976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0.017897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9981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RF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0.066207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0.085084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0.003092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0.038012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0.001184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060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Max Difference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0.263883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0.262266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0.394484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0.246730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0.477333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95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072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08ABC8-D017-4004-B50D-CF588A95BFE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34</a:t>
            </a:fld>
            <a:endParaRPr lang="en-GB"/>
          </a:p>
        </p:txBody>
      </p:sp>
      <p:sp>
        <p:nvSpPr>
          <p:cNvPr id="4" name="Shape 667">
            <a:extLst>
              <a:ext uri="{FF2B5EF4-FFF2-40B4-BE49-F238E27FC236}">
                <a16:creationId xmlns:a16="http://schemas.microsoft.com/office/drawing/2014/main" id="{79394751-66A5-4DA5-871E-D3923C5A8129}"/>
              </a:ext>
            </a:extLst>
          </p:cNvPr>
          <p:cNvSpPr txBox="1"/>
          <p:nvPr/>
        </p:nvSpPr>
        <p:spPr>
          <a:xfrm>
            <a:off x="609600" y="385234"/>
            <a:ext cx="10527102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Example 2: </a:t>
            </a:r>
            <a:r>
              <a:rPr lang="en-AU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2D XOR Dataset</a:t>
            </a:r>
            <a:endParaRPr lang="en-GB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0170CE-8A15-49B7-BFEB-1DBDEA876265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34</a:t>
            </a:fld>
            <a:endParaRPr lang="en-GB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71F20FE-B6A8-47F2-B240-70FF64017359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34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85B757-1F24-4AA3-A931-343C5349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41" y="759364"/>
            <a:ext cx="9053718" cy="50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7">
            <a:extLst>
              <a:ext uri="{FF2B5EF4-FFF2-40B4-BE49-F238E27FC236}">
                <a16:creationId xmlns:a16="http://schemas.microsoft.com/office/drawing/2014/main" id="{DDD83CCC-E52D-4A7E-B0A8-718CA778CB48}"/>
              </a:ext>
            </a:extLst>
          </p:cNvPr>
          <p:cNvSpPr txBox="1"/>
          <p:nvPr/>
        </p:nvSpPr>
        <p:spPr>
          <a:xfrm>
            <a:off x="594144" y="423873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Application of SafeML in Security Intrusion Detection</a:t>
            </a:r>
          </a:p>
        </p:txBody>
      </p: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389FE598-9802-4338-8853-2A4F25D128F4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35</a:t>
            </a:fld>
            <a:endParaRPr lang="en-GB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6CD55C6-354F-43D9-BCE3-18E363E20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69" y="1103174"/>
            <a:ext cx="10778662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7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08ABC8-D017-4004-B50D-CF588A95BFE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36</a:t>
            </a:fld>
            <a:endParaRPr lang="en-GB"/>
          </a:p>
        </p:txBody>
      </p:sp>
      <p:sp>
        <p:nvSpPr>
          <p:cNvPr id="4" name="Shape 667">
            <a:extLst>
              <a:ext uri="{FF2B5EF4-FFF2-40B4-BE49-F238E27FC236}">
                <a16:creationId xmlns:a16="http://schemas.microsoft.com/office/drawing/2014/main" id="{C5099365-38AC-4F5D-B0CC-9C6B82EC256F}"/>
              </a:ext>
            </a:extLst>
          </p:cNvPr>
          <p:cNvSpPr txBox="1"/>
          <p:nvPr/>
        </p:nvSpPr>
        <p:spPr>
          <a:xfrm>
            <a:off x="609600" y="179950"/>
            <a:ext cx="10527102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Example 3: </a:t>
            </a:r>
            <a:r>
              <a:rPr lang="en-AU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Security Dataset</a:t>
            </a: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>
              <a:lnSpc>
                <a:spcPct val="80000"/>
              </a:lnSpc>
              <a:buSzPct val="25000"/>
            </a:pPr>
            <a:r>
              <a:rPr lang="en-GB" sz="2400" b="0" i="0" dirty="0">
                <a:solidFill>
                  <a:srgbClr val="2B529D"/>
                </a:solidFill>
                <a:effectLst/>
                <a:latin typeface="ProximaNovaA-Thin"/>
              </a:rPr>
              <a:t>Intrusion Detection Evaluation Dataset (CIC-IDS2017)</a:t>
            </a:r>
          </a:p>
          <a:p>
            <a:pPr lvl="0">
              <a:lnSpc>
                <a:spcPct val="80000"/>
              </a:lnSpc>
              <a:buSzPct val="25000"/>
            </a:pPr>
            <a:endParaRPr lang="en-GB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DAF6860-6930-453E-89A0-13BF241ECE3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36</a:t>
            </a:fld>
            <a:endParaRPr lang="en-GB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E92ED37-0690-4E1C-A50A-095B55E5CC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850" y="768336"/>
            <a:ext cx="10020300" cy="56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97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08ABC8-D017-4004-B50D-CF588A95BFE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37</a:t>
            </a:fld>
            <a:endParaRPr lang="en-GB"/>
          </a:p>
        </p:txBody>
      </p:sp>
      <p:sp>
        <p:nvSpPr>
          <p:cNvPr id="4" name="Shape 667">
            <a:extLst>
              <a:ext uri="{FF2B5EF4-FFF2-40B4-BE49-F238E27FC236}">
                <a16:creationId xmlns:a16="http://schemas.microsoft.com/office/drawing/2014/main" id="{C5099365-38AC-4F5D-B0CC-9C6B82EC256F}"/>
              </a:ext>
            </a:extLst>
          </p:cNvPr>
          <p:cNvSpPr txBox="1"/>
          <p:nvPr/>
        </p:nvSpPr>
        <p:spPr>
          <a:xfrm>
            <a:off x="609600" y="179950"/>
            <a:ext cx="10527102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Example 3: </a:t>
            </a:r>
            <a:r>
              <a:rPr lang="en-AU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Security Dataset</a:t>
            </a: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>
              <a:lnSpc>
                <a:spcPct val="80000"/>
              </a:lnSpc>
              <a:buSzPct val="25000"/>
            </a:pPr>
            <a:r>
              <a:rPr lang="en-GB" sz="2400" b="0" i="0" dirty="0">
                <a:solidFill>
                  <a:srgbClr val="2B529D"/>
                </a:solidFill>
                <a:effectLst/>
                <a:latin typeface="ProximaNovaA-Thin"/>
              </a:rPr>
              <a:t>Intrusion Detection Evaluation Dataset (CIC-IDS2017)</a:t>
            </a:r>
          </a:p>
          <a:p>
            <a:pPr lvl="0">
              <a:lnSpc>
                <a:spcPct val="80000"/>
              </a:lnSpc>
              <a:buSzPct val="25000"/>
            </a:pPr>
            <a:endParaRPr lang="en-GB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DAF6860-6930-453E-89A0-13BF241ECE3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37</a:t>
            </a:fld>
            <a:endParaRPr lang="en-GB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8C1D202-9B1A-4D85-9589-AD0DBBBE3B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162" y="789785"/>
            <a:ext cx="10353675" cy="56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87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08ABC8-D017-4004-B50D-CF588A95BFE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38</a:t>
            </a:fld>
            <a:endParaRPr lang="en-GB"/>
          </a:p>
        </p:txBody>
      </p:sp>
      <p:sp>
        <p:nvSpPr>
          <p:cNvPr id="4" name="Shape 667">
            <a:extLst>
              <a:ext uri="{FF2B5EF4-FFF2-40B4-BE49-F238E27FC236}">
                <a16:creationId xmlns:a16="http://schemas.microsoft.com/office/drawing/2014/main" id="{C5099365-38AC-4F5D-B0CC-9C6B82EC256F}"/>
              </a:ext>
            </a:extLst>
          </p:cNvPr>
          <p:cNvSpPr txBox="1"/>
          <p:nvPr/>
        </p:nvSpPr>
        <p:spPr>
          <a:xfrm>
            <a:off x="609600" y="179950"/>
            <a:ext cx="10527102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Example 3: </a:t>
            </a:r>
            <a:r>
              <a:rPr lang="en-AU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Security Dataset</a:t>
            </a: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>
              <a:lnSpc>
                <a:spcPct val="80000"/>
              </a:lnSpc>
              <a:buSzPct val="25000"/>
            </a:pPr>
            <a:r>
              <a:rPr lang="en-GB" sz="2400" b="0" i="0" dirty="0">
                <a:solidFill>
                  <a:srgbClr val="2B529D"/>
                </a:solidFill>
                <a:effectLst/>
                <a:latin typeface="ProximaNovaA-Thin"/>
              </a:rPr>
              <a:t>Intrusion Detection Evaluation Dataset (CIC-IDS2017)</a:t>
            </a:r>
          </a:p>
          <a:p>
            <a:pPr lvl="0">
              <a:lnSpc>
                <a:spcPct val="80000"/>
              </a:lnSpc>
              <a:buSzPct val="25000"/>
            </a:pPr>
            <a:endParaRPr lang="en-GB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DAF6860-6930-453E-89A0-13BF241ECE36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38</a:t>
            </a:fld>
            <a:endParaRPr lang="en-GB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F628E7-E43A-4A74-9317-6FB62FEA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7355" y="1000664"/>
            <a:ext cx="6957290" cy="52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05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B5F0248E-D90C-442D-86F0-C470C03AB259}"/>
              </a:ext>
            </a:extLst>
          </p:cNvPr>
          <p:cNvSpPr txBox="1"/>
          <p:nvPr/>
        </p:nvSpPr>
        <p:spPr>
          <a:xfrm>
            <a:off x="603668" y="417661"/>
            <a:ext cx="9812249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Applications of SafeML – Traffic Sign Detection and Speed Control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F6A91BE-C192-4407-A4F5-4A1C9B28309A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39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B5ED7-F5A0-4056-8F27-0E4E63C3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646008"/>
            <a:ext cx="11772900" cy="34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5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A0FCC-DBE7-4866-A3C4-375CEBFBEE06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4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BA4F5-0B6A-4590-AADE-638402A3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96" y="0"/>
            <a:ext cx="8256608" cy="601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B423FA-851D-4E1E-B6A3-90A7F16E9A68}"/>
              </a:ext>
            </a:extLst>
          </p:cNvPr>
          <p:cNvSpPr txBox="1"/>
          <p:nvPr/>
        </p:nvSpPr>
        <p:spPr>
          <a:xfrm>
            <a:off x="0" y="5904468"/>
            <a:ext cx="8217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https://www.statista.com/statistics/721747/worldwide-artificial-intelligence-market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53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D24FF8-BAE4-4AAC-BDAB-125A96D265AB}"/>
              </a:ext>
            </a:extLst>
          </p:cNvPr>
          <p:cNvSpPr/>
          <p:nvPr/>
        </p:nvSpPr>
        <p:spPr>
          <a:xfrm rot="16200000">
            <a:off x="5013000" y="-2339215"/>
            <a:ext cx="2166257" cy="9254738"/>
          </a:xfrm>
          <a:prstGeom prst="roundRect">
            <a:avLst>
              <a:gd name="adj" fmla="val 1927"/>
            </a:avLst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B381B77-5D89-45C0-AE17-289406D74167}"/>
              </a:ext>
            </a:extLst>
          </p:cNvPr>
          <p:cNvSpPr/>
          <p:nvPr/>
        </p:nvSpPr>
        <p:spPr>
          <a:xfrm rot="16200000">
            <a:off x="5013000" y="-115240"/>
            <a:ext cx="2166257" cy="9254738"/>
          </a:xfrm>
          <a:prstGeom prst="roundRect">
            <a:avLst>
              <a:gd name="adj" fmla="val 1927"/>
            </a:avLst>
          </a:prstGeom>
          <a:solidFill>
            <a:schemeClr val="tx2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E63051-ED15-44EA-906E-49D9AFA49D61}"/>
              </a:ext>
            </a:extLst>
          </p:cNvPr>
          <p:cNvSpPr/>
          <p:nvPr/>
        </p:nvSpPr>
        <p:spPr>
          <a:xfrm>
            <a:off x="5968264" y="920382"/>
            <a:ext cx="2166257" cy="4732594"/>
          </a:xfrm>
          <a:prstGeom prst="roundRect">
            <a:avLst>
              <a:gd name="adj" fmla="val 1927"/>
            </a:avLst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0AAF15-D969-432B-BE40-539D58FA7081}"/>
              </a:ext>
            </a:extLst>
          </p:cNvPr>
          <p:cNvSpPr/>
          <p:nvPr/>
        </p:nvSpPr>
        <p:spPr>
          <a:xfrm>
            <a:off x="3582500" y="920382"/>
            <a:ext cx="2166257" cy="4732594"/>
          </a:xfrm>
          <a:prstGeom prst="roundRect">
            <a:avLst>
              <a:gd name="adj" fmla="val 1927"/>
            </a:avLst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EC579C-11AD-45C6-877E-13F94B9254C2}"/>
              </a:ext>
            </a:extLst>
          </p:cNvPr>
          <p:cNvSpPr/>
          <p:nvPr/>
        </p:nvSpPr>
        <p:spPr>
          <a:xfrm>
            <a:off x="8368542" y="920384"/>
            <a:ext cx="2166257" cy="4732592"/>
          </a:xfrm>
          <a:prstGeom prst="roundRect">
            <a:avLst>
              <a:gd name="adj" fmla="val 1927"/>
            </a:avLst>
          </a:prstGeom>
          <a:solidFill>
            <a:srgbClr val="0070C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C9E9A-67B8-42D7-99DE-AD027A80A8C5}"/>
              </a:ext>
            </a:extLst>
          </p:cNvPr>
          <p:cNvSpPr txBox="1"/>
          <p:nvPr/>
        </p:nvSpPr>
        <p:spPr>
          <a:xfrm>
            <a:off x="4390648" y="869579"/>
            <a:ext cx="54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B6588-FBB2-42D7-A237-112A03D23AE3}"/>
              </a:ext>
            </a:extLst>
          </p:cNvPr>
          <p:cNvSpPr txBox="1"/>
          <p:nvPr/>
        </p:nvSpPr>
        <p:spPr>
          <a:xfrm>
            <a:off x="6675853" y="869579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B95BC1-FFF1-43E7-92A4-202920D72BB7}"/>
              </a:ext>
            </a:extLst>
          </p:cNvPr>
          <p:cNvSpPr txBox="1"/>
          <p:nvPr/>
        </p:nvSpPr>
        <p:spPr>
          <a:xfrm>
            <a:off x="9141443" y="86957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4CAC7A-09CD-4F8D-8774-F86FCF5739D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9706" y="1243583"/>
            <a:ext cx="6894242" cy="20658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F9F7C8-5C60-4E33-9CE3-E2DEC8AC75EC}"/>
              </a:ext>
            </a:extLst>
          </p:cNvPr>
          <p:cNvSpPr txBox="1"/>
          <p:nvPr/>
        </p:nvSpPr>
        <p:spPr>
          <a:xfrm>
            <a:off x="1535954" y="1826489"/>
            <a:ext cx="196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 sample that has been predicted correctly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8EEE9-C3CF-4C3A-B68B-BAC071527498}"/>
              </a:ext>
            </a:extLst>
          </p:cNvPr>
          <p:cNvSpPr txBox="1"/>
          <p:nvPr/>
        </p:nvSpPr>
        <p:spPr>
          <a:xfrm>
            <a:off x="1493396" y="3995824"/>
            <a:ext cx="196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 sample that has been predicted incorrectly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19E411-71D7-47D6-B717-39097EC2C8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8984" y="3494146"/>
            <a:ext cx="6766312" cy="2055841"/>
          </a:xfrm>
          <a:prstGeom prst="rect">
            <a:avLst/>
          </a:prstGeom>
        </p:spPr>
      </p:pic>
      <p:sp>
        <p:nvSpPr>
          <p:cNvPr id="17" name="Shape 667">
            <a:extLst>
              <a:ext uri="{FF2B5EF4-FFF2-40B4-BE49-F238E27FC236}">
                <a16:creationId xmlns:a16="http://schemas.microsoft.com/office/drawing/2014/main" id="{2381476C-A32F-43A2-8E2C-86558F87231B}"/>
              </a:ext>
            </a:extLst>
          </p:cNvPr>
          <p:cNvSpPr txBox="1"/>
          <p:nvPr/>
        </p:nvSpPr>
        <p:spPr>
          <a:xfrm>
            <a:off x="603668" y="417661"/>
            <a:ext cx="9812249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Applications of SafeML – Traffic Sign Detection and Speed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F26ABE-D171-4546-91BC-0DE96AFBADBF}"/>
              </a:ext>
            </a:extLst>
          </p:cNvPr>
          <p:cNvSpPr txBox="1"/>
          <p:nvPr/>
        </p:nvSpPr>
        <p:spPr>
          <a:xfrm>
            <a:off x="0" y="6265031"/>
            <a:ext cx="214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© K. Aslansefat 2020</a:t>
            </a:r>
          </a:p>
        </p:txBody>
      </p:sp>
    </p:spTree>
    <p:extLst>
      <p:ext uri="{BB962C8B-B14F-4D97-AF65-F5344CB8AC3E}">
        <p14:creationId xmlns:p14="http://schemas.microsoft.com/office/powerpoint/2010/main" val="3261403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E92ECA-55E4-4719-B8F7-6C19FBBA76E4}"/>
              </a:ext>
            </a:extLst>
          </p:cNvPr>
          <p:cNvSpPr/>
          <p:nvPr/>
        </p:nvSpPr>
        <p:spPr>
          <a:xfrm rot="16200000">
            <a:off x="5007447" y="-2333790"/>
            <a:ext cx="2166257" cy="9243887"/>
          </a:xfrm>
          <a:prstGeom prst="roundRect">
            <a:avLst>
              <a:gd name="adj" fmla="val 1927"/>
            </a:avLst>
          </a:prstGeom>
          <a:solidFill>
            <a:schemeClr val="accent4">
              <a:lumMod val="20000"/>
              <a:lumOff val="8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C6FD5C-0A70-4933-8BA3-005785689B4A}"/>
              </a:ext>
            </a:extLst>
          </p:cNvPr>
          <p:cNvSpPr/>
          <p:nvPr/>
        </p:nvSpPr>
        <p:spPr>
          <a:xfrm rot="16200000">
            <a:off x="5012872" y="-115240"/>
            <a:ext cx="2166257" cy="9254738"/>
          </a:xfrm>
          <a:prstGeom prst="roundRect">
            <a:avLst>
              <a:gd name="adj" fmla="val 1927"/>
            </a:avLst>
          </a:prstGeom>
          <a:solidFill>
            <a:schemeClr val="accent2">
              <a:lumMod val="60000"/>
              <a:lumOff val="4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2328F9-7947-4DA5-959D-7F44BB903404}"/>
              </a:ext>
            </a:extLst>
          </p:cNvPr>
          <p:cNvSpPr/>
          <p:nvPr/>
        </p:nvSpPr>
        <p:spPr>
          <a:xfrm>
            <a:off x="5957285" y="862685"/>
            <a:ext cx="2166257" cy="4771266"/>
          </a:xfrm>
          <a:prstGeom prst="roundRect">
            <a:avLst>
              <a:gd name="adj" fmla="val 1927"/>
            </a:avLst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AF1075-3081-4343-9AD4-3E3CCDB547DE}"/>
              </a:ext>
            </a:extLst>
          </p:cNvPr>
          <p:cNvSpPr/>
          <p:nvPr/>
        </p:nvSpPr>
        <p:spPr>
          <a:xfrm>
            <a:off x="3571521" y="862685"/>
            <a:ext cx="2166257" cy="4771265"/>
          </a:xfrm>
          <a:prstGeom prst="roundRect">
            <a:avLst>
              <a:gd name="adj" fmla="val 1927"/>
            </a:avLst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E2C707-EB72-4E64-A161-5EF557C58AEC}"/>
              </a:ext>
            </a:extLst>
          </p:cNvPr>
          <p:cNvSpPr/>
          <p:nvPr/>
        </p:nvSpPr>
        <p:spPr>
          <a:xfrm>
            <a:off x="8357563" y="862686"/>
            <a:ext cx="2166257" cy="4771265"/>
          </a:xfrm>
          <a:prstGeom prst="roundRect">
            <a:avLst>
              <a:gd name="adj" fmla="val 1927"/>
            </a:avLst>
          </a:prstGeom>
          <a:solidFill>
            <a:srgbClr val="0070C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80473-BCF6-4075-BD95-9A710C82AC4B}"/>
              </a:ext>
            </a:extLst>
          </p:cNvPr>
          <p:cNvSpPr txBox="1"/>
          <p:nvPr/>
        </p:nvSpPr>
        <p:spPr>
          <a:xfrm>
            <a:off x="4379669" y="811882"/>
            <a:ext cx="54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387DF-8F82-48FE-A1DF-91BEC01A44D6}"/>
              </a:ext>
            </a:extLst>
          </p:cNvPr>
          <p:cNvSpPr txBox="1"/>
          <p:nvPr/>
        </p:nvSpPr>
        <p:spPr>
          <a:xfrm>
            <a:off x="6664874" y="811882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2D044-D7BB-4389-8193-A8F2342C347A}"/>
              </a:ext>
            </a:extLst>
          </p:cNvPr>
          <p:cNvSpPr txBox="1"/>
          <p:nvPr/>
        </p:nvSpPr>
        <p:spPr>
          <a:xfrm>
            <a:off x="9130464" y="8118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F8F26-3F33-46B6-9E2F-50A4DA367385}"/>
              </a:ext>
            </a:extLst>
          </p:cNvPr>
          <p:cNvSpPr txBox="1"/>
          <p:nvPr/>
        </p:nvSpPr>
        <p:spPr>
          <a:xfrm>
            <a:off x="1468632" y="1826488"/>
            <a:ext cx="196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SafeML Statistical Distance Measure</a:t>
            </a:r>
          </a:p>
          <a:p>
            <a:pPr algn="ctr"/>
            <a:r>
              <a:rPr lang="en-GB" b="1" dirty="0"/>
              <a:t>(WD)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396B0-07E5-4B50-B7A2-764D18A4222D}"/>
              </a:ext>
            </a:extLst>
          </p:cNvPr>
          <p:cNvSpPr txBox="1"/>
          <p:nvPr/>
        </p:nvSpPr>
        <p:spPr>
          <a:xfrm>
            <a:off x="1519428" y="3992747"/>
            <a:ext cx="196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SafeML Statistical Distance Measure</a:t>
            </a:r>
          </a:p>
          <a:p>
            <a:pPr algn="ctr"/>
            <a:r>
              <a:rPr lang="en-GB" b="1" dirty="0"/>
              <a:t>(WD) with p-Value consideration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C7181E7-0723-4BC3-9A1F-43FDEC123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85"/>
          <a:stretch/>
        </p:blipFill>
        <p:spPr>
          <a:xfrm>
            <a:off x="3608532" y="3489384"/>
            <a:ext cx="6941090" cy="20846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55DC81-8D11-46BF-92C4-109FFB1EF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74"/>
          <a:stretch/>
        </p:blipFill>
        <p:spPr>
          <a:xfrm>
            <a:off x="3548050" y="1260645"/>
            <a:ext cx="7045937" cy="2117823"/>
          </a:xfrm>
          <a:prstGeom prst="rect">
            <a:avLst/>
          </a:prstGeom>
        </p:spPr>
      </p:pic>
      <p:sp>
        <p:nvSpPr>
          <p:cNvPr id="14" name="Shape 667">
            <a:extLst>
              <a:ext uri="{FF2B5EF4-FFF2-40B4-BE49-F238E27FC236}">
                <a16:creationId xmlns:a16="http://schemas.microsoft.com/office/drawing/2014/main" id="{BEEE7957-7096-4999-A34C-6359C39A4903}"/>
              </a:ext>
            </a:extLst>
          </p:cNvPr>
          <p:cNvSpPr txBox="1"/>
          <p:nvPr/>
        </p:nvSpPr>
        <p:spPr>
          <a:xfrm>
            <a:off x="603668" y="417661"/>
            <a:ext cx="9812249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Applications of SafeML – Traffic Sign Detection and Speed 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317B3-8C42-4301-8280-70C881E0D646}"/>
              </a:ext>
            </a:extLst>
          </p:cNvPr>
          <p:cNvSpPr txBox="1"/>
          <p:nvPr/>
        </p:nvSpPr>
        <p:spPr>
          <a:xfrm>
            <a:off x="0" y="6265031"/>
            <a:ext cx="214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© K. Aslansefat 2020</a:t>
            </a:r>
          </a:p>
        </p:txBody>
      </p:sp>
    </p:spTree>
    <p:extLst>
      <p:ext uri="{BB962C8B-B14F-4D97-AF65-F5344CB8AC3E}">
        <p14:creationId xmlns:p14="http://schemas.microsoft.com/office/powerpoint/2010/main" val="2251810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DD692E-3712-4635-9E0D-6C7C51D589DC}"/>
              </a:ext>
            </a:extLst>
          </p:cNvPr>
          <p:cNvSpPr/>
          <p:nvPr/>
        </p:nvSpPr>
        <p:spPr>
          <a:xfrm rot="16200000">
            <a:off x="5080124" y="-3172866"/>
            <a:ext cx="2166257" cy="9254738"/>
          </a:xfrm>
          <a:prstGeom prst="roundRect">
            <a:avLst>
              <a:gd name="adj" fmla="val 1927"/>
            </a:avLst>
          </a:prstGeom>
          <a:solidFill>
            <a:schemeClr val="accent2">
              <a:lumMod val="60000"/>
              <a:lumOff val="4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06CF48-2BF6-46A1-B060-552D5C8EAFA5}"/>
              </a:ext>
            </a:extLst>
          </p:cNvPr>
          <p:cNvSpPr/>
          <p:nvPr/>
        </p:nvSpPr>
        <p:spPr>
          <a:xfrm>
            <a:off x="6024537" y="105815"/>
            <a:ext cx="2166257" cy="6697131"/>
          </a:xfrm>
          <a:prstGeom prst="roundRect">
            <a:avLst>
              <a:gd name="adj" fmla="val 1927"/>
            </a:avLst>
          </a:prstGeom>
          <a:solidFill>
            <a:srgbClr val="00B05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B862C9-CA4B-4BBD-960A-4CA745D1DD5D}"/>
              </a:ext>
            </a:extLst>
          </p:cNvPr>
          <p:cNvSpPr/>
          <p:nvPr/>
        </p:nvSpPr>
        <p:spPr>
          <a:xfrm>
            <a:off x="3638773" y="105815"/>
            <a:ext cx="2166257" cy="6697131"/>
          </a:xfrm>
          <a:prstGeom prst="roundRect">
            <a:avLst>
              <a:gd name="adj" fmla="val 1927"/>
            </a:avLst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DD9CB9-0B4C-4311-95E2-10B8AA9CDC9F}"/>
              </a:ext>
            </a:extLst>
          </p:cNvPr>
          <p:cNvSpPr/>
          <p:nvPr/>
        </p:nvSpPr>
        <p:spPr>
          <a:xfrm>
            <a:off x="8424815" y="105817"/>
            <a:ext cx="2166257" cy="6697129"/>
          </a:xfrm>
          <a:prstGeom prst="roundRect">
            <a:avLst>
              <a:gd name="adj" fmla="val 1927"/>
            </a:avLst>
          </a:prstGeom>
          <a:solidFill>
            <a:srgbClr val="0070C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C93F8-87EF-44D9-B202-6AD3A5370C70}"/>
              </a:ext>
            </a:extLst>
          </p:cNvPr>
          <p:cNvSpPr txBox="1"/>
          <p:nvPr/>
        </p:nvSpPr>
        <p:spPr>
          <a:xfrm>
            <a:off x="4446921" y="55012"/>
            <a:ext cx="54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3B143-76BB-4691-B320-575486CD6926}"/>
              </a:ext>
            </a:extLst>
          </p:cNvPr>
          <p:cNvSpPr txBox="1"/>
          <p:nvPr/>
        </p:nvSpPr>
        <p:spPr>
          <a:xfrm>
            <a:off x="6732126" y="55012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00ADC-6094-43EC-8909-F27EAA1179B7}"/>
              </a:ext>
            </a:extLst>
          </p:cNvPr>
          <p:cNvSpPr txBox="1"/>
          <p:nvPr/>
        </p:nvSpPr>
        <p:spPr>
          <a:xfrm>
            <a:off x="9197716" y="5501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D5EEE-D995-46E5-A046-DAD9E926BFEA}"/>
              </a:ext>
            </a:extLst>
          </p:cNvPr>
          <p:cNvSpPr txBox="1"/>
          <p:nvPr/>
        </p:nvSpPr>
        <p:spPr>
          <a:xfrm>
            <a:off x="1586680" y="935121"/>
            <a:ext cx="196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SafeML Statistical Distance Measure</a:t>
            </a:r>
          </a:p>
          <a:p>
            <a:pPr algn="ctr"/>
            <a:r>
              <a:rPr lang="en-GB" b="1" dirty="0"/>
              <a:t>(WD) with p-Value consideration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8CF8A58-AB37-42E4-8E06-7561CE6CC374}"/>
              </a:ext>
            </a:extLst>
          </p:cNvPr>
          <p:cNvSpPr/>
          <p:nvPr/>
        </p:nvSpPr>
        <p:spPr>
          <a:xfrm rot="16200000">
            <a:off x="5093911" y="1002696"/>
            <a:ext cx="2166257" cy="9254738"/>
          </a:xfrm>
          <a:prstGeom prst="roundRect">
            <a:avLst>
              <a:gd name="adj" fmla="val 1927"/>
            </a:avLst>
          </a:prstGeom>
          <a:solidFill>
            <a:schemeClr val="accent2">
              <a:lumMod val="75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48BF17-B9EF-4436-AD8E-A0428D35EBB3}"/>
              </a:ext>
            </a:extLst>
          </p:cNvPr>
          <p:cNvSpPr txBox="1"/>
          <p:nvPr/>
        </p:nvSpPr>
        <p:spPr>
          <a:xfrm>
            <a:off x="1647601" y="4741760"/>
            <a:ext cx="1968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SafeML Statistical Distance Measure</a:t>
            </a:r>
          </a:p>
          <a:p>
            <a:pPr algn="ctr"/>
            <a:r>
              <a:rPr lang="en-GB" b="1" dirty="0"/>
              <a:t>(WD) with p-Value consideration and Multiplied by LIME binary mask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116D92-3436-44EC-9995-930EB95FFB5F}"/>
              </a:ext>
            </a:extLst>
          </p:cNvPr>
          <p:cNvSpPr/>
          <p:nvPr/>
        </p:nvSpPr>
        <p:spPr>
          <a:xfrm rot="16200000">
            <a:off x="5235113" y="-1090092"/>
            <a:ext cx="1883854" cy="9254738"/>
          </a:xfrm>
          <a:prstGeom prst="roundRect">
            <a:avLst>
              <a:gd name="adj" fmla="val 192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FA0F53-E31E-457F-8D59-60CE0B9CDE35}"/>
              </a:ext>
            </a:extLst>
          </p:cNvPr>
          <p:cNvSpPr txBox="1"/>
          <p:nvPr/>
        </p:nvSpPr>
        <p:spPr>
          <a:xfrm>
            <a:off x="1900242" y="3068998"/>
            <a:ext cx="196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How LIME and SafeML are combined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60FE55-B680-4A15-A335-F7A837167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677"/>
          <a:stretch/>
        </p:blipFill>
        <p:spPr>
          <a:xfrm>
            <a:off x="3595288" y="4665038"/>
            <a:ext cx="7039270" cy="204815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DE96F7C-9325-466A-938C-1D8C17D01FCC}"/>
              </a:ext>
            </a:extLst>
          </p:cNvPr>
          <p:cNvSpPr/>
          <p:nvPr/>
        </p:nvSpPr>
        <p:spPr>
          <a:xfrm>
            <a:off x="4156068" y="2693834"/>
            <a:ext cx="5945024" cy="1656883"/>
          </a:xfrm>
          <a:prstGeom prst="roundRect">
            <a:avLst>
              <a:gd name="adj" fmla="val 5541"/>
            </a:avLst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315AA1-4BF5-45A3-9720-E384D2D2C46B}"/>
              </a:ext>
            </a:extLst>
          </p:cNvPr>
          <p:cNvGrpSpPr/>
          <p:nvPr/>
        </p:nvGrpSpPr>
        <p:grpSpPr>
          <a:xfrm>
            <a:off x="4721900" y="2819867"/>
            <a:ext cx="5178670" cy="1404816"/>
            <a:chOff x="805276" y="5138123"/>
            <a:chExt cx="6029205" cy="1737619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01AEBCEE-B741-40E6-965A-3D1389EB49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1" b="9048"/>
            <a:stretch/>
          </p:blipFill>
          <p:spPr bwMode="auto">
            <a:xfrm>
              <a:off x="805276" y="5154472"/>
              <a:ext cx="1658368" cy="164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002BFA-53E6-4F3D-8F04-CB4425AF533D}"/>
                </a:ext>
              </a:extLst>
            </p:cNvPr>
            <p:cNvSpPr txBox="1"/>
            <p:nvPr/>
          </p:nvSpPr>
          <p:spPr>
            <a:xfrm>
              <a:off x="2533871" y="578986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X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010A8B9-0B27-4B40-850E-BCD07E27D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517" t="7402"/>
            <a:stretch/>
          </p:blipFill>
          <p:spPr>
            <a:xfrm>
              <a:off x="2845174" y="5154471"/>
              <a:ext cx="1790326" cy="17168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6BA5B1-8E8D-4979-A441-669751101979}"/>
                </a:ext>
              </a:extLst>
            </p:cNvPr>
            <p:cNvSpPr txBox="1"/>
            <p:nvPr/>
          </p:nvSpPr>
          <p:spPr>
            <a:xfrm>
              <a:off x="4601500" y="571292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/>
                <a:t>=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93586FF-652B-4DD6-BFC1-85940CD89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517" t="7402"/>
            <a:stretch/>
          </p:blipFill>
          <p:spPr>
            <a:xfrm>
              <a:off x="5044155" y="5158875"/>
              <a:ext cx="1790326" cy="1716867"/>
            </a:xfrm>
            <a:prstGeom prst="rect">
              <a:avLst/>
            </a:prstGeom>
          </p:spPr>
        </p:pic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C85B58B1-D1B5-482D-8C4D-C87F08184F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rgbClr val="4472C4">
                  <a:shade val="45000"/>
                  <a:satMod val="135000"/>
                </a:srgbClr>
                <a:prstClr val="white"/>
              </a:duotone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1" b="9048"/>
            <a:stretch/>
          </p:blipFill>
          <p:spPr bwMode="auto">
            <a:xfrm>
              <a:off x="5111318" y="5138123"/>
              <a:ext cx="1656000" cy="1672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5F2E572-064B-4F62-A2CE-36236F3276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85"/>
          <a:stretch/>
        </p:blipFill>
        <p:spPr>
          <a:xfrm>
            <a:off x="3675784" y="431758"/>
            <a:ext cx="6941090" cy="20846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74414C-336B-460F-AEE0-01711DC4284A}"/>
              </a:ext>
            </a:extLst>
          </p:cNvPr>
          <p:cNvSpPr txBox="1"/>
          <p:nvPr/>
        </p:nvSpPr>
        <p:spPr>
          <a:xfrm>
            <a:off x="0" y="6265031"/>
            <a:ext cx="214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© K. Aslansefat 2020</a:t>
            </a:r>
          </a:p>
        </p:txBody>
      </p:sp>
    </p:spTree>
    <p:extLst>
      <p:ext uri="{BB962C8B-B14F-4D97-AF65-F5344CB8AC3E}">
        <p14:creationId xmlns:p14="http://schemas.microsoft.com/office/powerpoint/2010/main" val="3685505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732782A0-0E0E-44DD-98B5-E180311F24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0979" y="50800"/>
            <a:ext cx="6390042" cy="6172200"/>
          </a:xfrm>
          <a:prstGeom prst="rect">
            <a:avLst/>
          </a:prstGeom>
        </p:spPr>
      </p:pic>
      <p:sp>
        <p:nvSpPr>
          <p:cNvPr id="3" name="Shape 667">
            <a:extLst>
              <a:ext uri="{FF2B5EF4-FFF2-40B4-BE49-F238E27FC236}">
                <a16:creationId xmlns:a16="http://schemas.microsoft.com/office/drawing/2014/main" id="{F84D3111-02C9-427E-B914-87A8E8195CED}"/>
              </a:ext>
            </a:extLst>
          </p:cNvPr>
          <p:cNvSpPr txBox="1"/>
          <p:nvPr/>
        </p:nvSpPr>
        <p:spPr>
          <a:xfrm>
            <a:off x="559725" y="232952"/>
            <a:ext cx="4901781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Applications of SafeML: </a:t>
            </a:r>
          </a:p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Blade Inspection and Diagnosis</a:t>
            </a:r>
          </a:p>
        </p:txBody>
      </p:sp>
    </p:spTree>
    <p:extLst>
      <p:ext uri="{BB962C8B-B14F-4D97-AF65-F5344CB8AC3E}">
        <p14:creationId xmlns:p14="http://schemas.microsoft.com/office/powerpoint/2010/main" val="3493614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3473574F-8F1A-4A31-98D4-C4845538756D}"/>
              </a:ext>
            </a:extLst>
          </p:cNvPr>
          <p:cNvSpPr txBox="1"/>
          <p:nvPr/>
        </p:nvSpPr>
        <p:spPr>
          <a:xfrm>
            <a:off x="622719" y="392137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Applications of SafeML – Blade Inspection and Diagnosis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7771F97-C904-41BA-8E39-2E4F375F3DF1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44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97EB2-1758-48EF-BBC4-DC4C4709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9" y="1309742"/>
            <a:ext cx="11411301" cy="39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30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C25AD7D0-4972-4855-985E-77E6AD7DCF38}"/>
              </a:ext>
            </a:extLst>
          </p:cNvPr>
          <p:cNvSpPr txBox="1"/>
          <p:nvPr/>
        </p:nvSpPr>
        <p:spPr>
          <a:xfrm>
            <a:off x="613194" y="420173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Applications of SafeML – Diagnosis of Lung Disease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65046C4-4400-47E5-8C3E-1118648C1058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45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93CC3-8160-4CFB-A540-B8E03A1B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588561"/>
            <a:ext cx="11877675" cy="35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06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EAA3C6F3-F2E5-4512-8335-90213EE3BBD5}"/>
              </a:ext>
            </a:extLst>
          </p:cNvPr>
          <p:cNvSpPr txBox="1"/>
          <p:nvPr/>
        </p:nvSpPr>
        <p:spPr>
          <a:xfrm>
            <a:off x="594144" y="425765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Applications of SafeML - Obstacle Detection on Track</a:t>
            </a:r>
          </a:p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 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F7E4788-9BAC-4A2F-90AD-ED71A271AA6B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46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41841-2818-47C9-870E-345B82C1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b="3116"/>
          <a:stretch/>
        </p:blipFill>
        <p:spPr>
          <a:xfrm>
            <a:off x="466050" y="1987169"/>
            <a:ext cx="11259899" cy="30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2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7573BA0C-BCC6-48ED-8C74-2BAE5675304F}"/>
              </a:ext>
            </a:extLst>
          </p:cNvPr>
          <p:cNvSpPr txBox="1"/>
          <p:nvPr/>
        </p:nvSpPr>
        <p:spPr>
          <a:xfrm>
            <a:off x="641769" y="407536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Applications of SafeML – Object Detection and Classification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41D67CF-1B3A-40B2-8A90-6483B4B6136C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47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83BA7-0020-4549-B853-CE9DE67C9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63" y="1740261"/>
            <a:ext cx="11461473" cy="3377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8140A-0B51-427F-9E98-C0F7F4AE8B83}"/>
              </a:ext>
            </a:extLst>
          </p:cNvPr>
          <p:cNvSpPr txBox="1"/>
          <p:nvPr/>
        </p:nvSpPr>
        <p:spPr>
          <a:xfrm>
            <a:off x="0" y="5800647"/>
            <a:ext cx="111542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KUKA Robot Image: </a:t>
            </a:r>
            <a:r>
              <a:rPr lang="en-GB" sz="16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https://www.kuka.com/en-us/products/robotics-systems/software/application-software/kuka_visiontech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9839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D5C9DF75-4646-4077-A5E8-543990F12E6F}"/>
              </a:ext>
            </a:extLst>
          </p:cNvPr>
          <p:cNvSpPr txBox="1"/>
          <p:nvPr/>
        </p:nvSpPr>
        <p:spPr>
          <a:xfrm>
            <a:off x="570759" y="385234"/>
            <a:ext cx="10565943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SafeML Reproducibility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0717768-DDB8-4BC9-9172-711DE4E26BEF}"/>
              </a:ext>
            </a:extLst>
          </p:cNvPr>
          <p:cNvSpPr txBox="1">
            <a:spLocks/>
          </p:cNvSpPr>
          <p:nvPr/>
        </p:nvSpPr>
        <p:spPr>
          <a:xfrm>
            <a:off x="8610599" y="6437827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48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1BDD0B-8EC8-4ACC-8658-645B4C18D9C4}"/>
              </a:ext>
            </a:extLst>
          </p:cNvPr>
          <p:cNvGrpSpPr/>
          <p:nvPr/>
        </p:nvGrpSpPr>
        <p:grpSpPr>
          <a:xfrm>
            <a:off x="409305" y="1285492"/>
            <a:ext cx="5974080" cy="688110"/>
            <a:chOff x="957943" y="1323703"/>
            <a:chExt cx="5582194" cy="6881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B69AC8D-E9B2-4D53-93E6-84AF89CF9976}"/>
                </a:ext>
              </a:extLst>
            </p:cNvPr>
            <p:cNvSpPr/>
            <p:nvPr/>
          </p:nvSpPr>
          <p:spPr>
            <a:xfrm>
              <a:off x="957943" y="1323703"/>
              <a:ext cx="5582194" cy="688110"/>
            </a:xfrm>
            <a:prstGeom prst="roundRect">
              <a:avLst/>
            </a:prstGeom>
            <a:solidFill>
              <a:srgbClr val="FDAF0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 descr="Github Logo Png - Cat, Transparent Png , Transparent Png Image - PNGitem">
              <a:extLst>
                <a:ext uri="{FF2B5EF4-FFF2-40B4-BE49-F238E27FC236}">
                  <a16:creationId xmlns:a16="http://schemas.microsoft.com/office/drawing/2014/main" id="{0ED6824A-1E78-4E7C-9A46-9F660EE77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806" y="1378965"/>
              <a:ext cx="608352" cy="577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483EA1-7F1E-4B71-B14A-9BCD0B5B8B03}"/>
                </a:ext>
              </a:extLst>
            </p:cNvPr>
            <p:cNvSpPr txBox="1"/>
            <p:nvPr/>
          </p:nvSpPr>
          <p:spPr>
            <a:xfrm>
              <a:off x="1794294" y="1454161"/>
              <a:ext cx="47458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GB" sz="2400" b="1" dirty="0"/>
                <a:t>https://github.com/ISorokos/SafeML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39D083-6805-4233-9DEA-66CFF2DB8298}"/>
              </a:ext>
            </a:extLst>
          </p:cNvPr>
          <p:cNvGrpSpPr/>
          <p:nvPr/>
        </p:nvGrpSpPr>
        <p:grpSpPr>
          <a:xfrm>
            <a:off x="1066802" y="2352292"/>
            <a:ext cx="5316583" cy="688110"/>
            <a:chOff x="1066802" y="2352292"/>
            <a:chExt cx="5316583" cy="6881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DF0D63-5EED-428B-A8D8-31063432D5AA}"/>
                </a:ext>
              </a:extLst>
            </p:cNvPr>
            <p:cNvGrpSpPr/>
            <p:nvPr/>
          </p:nvGrpSpPr>
          <p:grpSpPr>
            <a:xfrm>
              <a:off x="1066802" y="2352292"/>
              <a:ext cx="5316583" cy="688110"/>
              <a:chOff x="957943" y="1323703"/>
              <a:chExt cx="5582194" cy="68811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49660E4-7F80-420E-9DDE-6B3AE520F6E5}"/>
                  </a:ext>
                </a:extLst>
              </p:cNvPr>
              <p:cNvSpPr/>
              <p:nvPr/>
            </p:nvSpPr>
            <p:spPr>
              <a:xfrm>
                <a:off x="957943" y="1323703"/>
                <a:ext cx="5582194" cy="688110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C1AA91-EE71-4AC0-B7B0-66BAD1ABE43D}"/>
                  </a:ext>
                </a:extLst>
              </p:cNvPr>
              <p:cNvSpPr txBox="1"/>
              <p:nvPr/>
            </p:nvSpPr>
            <p:spPr>
              <a:xfrm>
                <a:off x="1884541" y="1454161"/>
                <a:ext cx="4655596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GB" sz="2400" b="1" dirty="0"/>
                  <a:t>MATLAB Implementation</a:t>
                </a:r>
              </a:p>
            </p:txBody>
          </p:sp>
        </p:grpSp>
        <p:pic>
          <p:nvPicPr>
            <p:cNvPr id="10" name="Picture 6" descr="MathWorks - Wikipedia">
              <a:extLst>
                <a:ext uri="{FF2B5EF4-FFF2-40B4-BE49-F238E27FC236}">
                  <a16:creationId xmlns:a16="http://schemas.microsoft.com/office/drawing/2014/main" id="{103F52DF-3EB7-4616-87D9-842D57091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819" y="2430045"/>
              <a:ext cx="572475" cy="514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C4298B-7941-4CF4-9291-03C8ACB4DD16}"/>
              </a:ext>
            </a:extLst>
          </p:cNvPr>
          <p:cNvGrpSpPr/>
          <p:nvPr/>
        </p:nvGrpSpPr>
        <p:grpSpPr>
          <a:xfrm>
            <a:off x="1066802" y="3225476"/>
            <a:ext cx="5316583" cy="688110"/>
            <a:chOff x="1066802" y="3225476"/>
            <a:chExt cx="5316583" cy="6881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AE2B84-90E8-44EE-8A5F-3A00D908C731}"/>
                </a:ext>
              </a:extLst>
            </p:cNvPr>
            <p:cNvGrpSpPr/>
            <p:nvPr/>
          </p:nvGrpSpPr>
          <p:grpSpPr>
            <a:xfrm>
              <a:off x="1066802" y="3225476"/>
              <a:ext cx="5316583" cy="688110"/>
              <a:chOff x="957943" y="1323703"/>
              <a:chExt cx="5582194" cy="68811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47BFC2B-8AA4-4C5E-9770-CF182083EFD5}"/>
                  </a:ext>
                </a:extLst>
              </p:cNvPr>
              <p:cNvSpPr/>
              <p:nvPr/>
            </p:nvSpPr>
            <p:spPr>
              <a:xfrm>
                <a:off x="957943" y="1323703"/>
                <a:ext cx="5582194" cy="68811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9D3CAA-E422-4AE1-8022-30F90B06C2A2}"/>
                  </a:ext>
                </a:extLst>
              </p:cNvPr>
              <p:cNvSpPr txBox="1"/>
              <p:nvPr/>
            </p:nvSpPr>
            <p:spPr>
              <a:xfrm>
                <a:off x="1884541" y="1454161"/>
                <a:ext cx="4655596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GB" sz="2400" b="1" dirty="0"/>
                  <a:t>Python Implementation</a:t>
                </a:r>
              </a:p>
            </p:txBody>
          </p:sp>
        </p:grpSp>
        <p:pic>
          <p:nvPicPr>
            <p:cNvPr id="15" name="Picture 12" descr="Python Logo PNG Transparent Images | PNG All">
              <a:extLst>
                <a:ext uri="{FF2B5EF4-FFF2-40B4-BE49-F238E27FC236}">
                  <a16:creationId xmlns:a16="http://schemas.microsoft.com/office/drawing/2014/main" id="{6D0B3D89-77DD-40BA-A12B-30E2E92001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935"/>
            <a:stretch/>
          </p:blipFill>
          <p:spPr bwMode="auto">
            <a:xfrm>
              <a:off x="1193886" y="3230136"/>
              <a:ext cx="628342" cy="608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C6BAA7-62E0-443E-B55F-25EC657FD9D6}"/>
              </a:ext>
            </a:extLst>
          </p:cNvPr>
          <p:cNvGrpSpPr/>
          <p:nvPr/>
        </p:nvGrpSpPr>
        <p:grpSpPr>
          <a:xfrm>
            <a:off x="1066802" y="4098660"/>
            <a:ext cx="5316583" cy="688110"/>
            <a:chOff x="1066802" y="4098660"/>
            <a:chExt cx="5316583" cy="6881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55374C-57BF-46F8-AFAB-03EB6D7A8A20}"/>
                </a:ext>
              </a:extLst>
            </p:cNvPr>
            <p:cNvGrpSpPr/>
            <p:nvPr/>
          </p:nvGrpSpPr>
          <p:grpSpPr>
            <a:xfrm>
              <a:off x="1066802" y="4098660"/>
              <a:ext cx="5316583" cy="688110"/>
              <a:chOff x="957943" y="1323703"/>
              <a:chExt cx="5582194" cy="688110"/>
            </a:xfrm>
            <a:solidFill>
              <a:srgbClr val="00B0F0"/>
            </a:solidFill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35A479A-348D-4465-90A2-D7EE7B5611E3}"/>
                  </a:ext>
                </a:extLst>
              </p:cNvPr>
              <p:cNvSpPr/>
              <p:nvPr/>
            </p:nvSpPr>
            <p:spPr>
              <a:xfrm>
                <a:off x="957943" y="1323703"/>
                <a:ext cx="5582194" cy="68811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0CAE0C-254A-4556-A2DB-273570D923C0}"/>
                  </a:ext>
                </a:extLst>
              </p:cNvPr>
              <p:cNvSpPr txBox="1"/>
              <p:nvPr/>
            </p:nvSpPr>
            <p:spPr>
              <a:xfrm>
                <a:off x="1884541" y="1454161"/>
                <a:ext cx="4655596" cy="4616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GB" sz="2400" b="1" dirty="0"/>
                  <a:t>R Implementation</a:t>
                </a:r>
              </a:p>
            </p:txBody>
          </p:sp>
        </p:grpSp>
        <p:pic>
          <p:nvPicPr>
            <p:cNvPr id="20" name="Picture 14">
              <a:extLst>
                <a:ext uri="{FF2B5EF4-FFF2-40B4-BE49-F238E27FC236}">
                  <a16:creationId xmlns:a16="http://schemas.microsoft.com/office/drawing/2014/main" id="{447D7353-6FAD-4167-A54B-7EA066C11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886" y="4211882"/>
              <a:ext cx="594570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886AAC-9DAC-4946-9568-FBFF532B5035}"/>
              </a:ext>
            </a:extLst>
          </p:cNvPr>
          <p:cNvSpPr txBox="1"/>
          <p:nvPr/>
        </p:nvSpPr>
        <p:spPr>
          <a:xfrm>
            <a:off x="268240" y="5903357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k.aslansefat@hull.ac.uk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6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D84DD02D-8DA0-4E17-8207-B0DEA4CFF1A7}"/>
              </a:ext>
            </a:extLst>
          </p:cNvPr>
          <p:cNvSpPr txBox="1"/>
          <p:nvPr/>
        </p:nvSpPr>
        <p:spPr>
          <a:xfrm>
            <a:off x="325822" y="385234"/>
            <a:ext cx="10810880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83A5E4-4367-4489-AB10-1559C65B7C23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49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39281-3805-411B-9310-EFA323CD8C68}"/>
              </a:ext>
            </a:extLst>
          </p:cNvPr>
          <p:cNvSpPr txBox="1"/>
          <p:nvPr/>
        </p:nvSpPr>
        <p:spPr>
          <a:xfrm>
            <a:off x="325821" y="1000664"/>
            <a:ext cx="11313729" cy="381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GB" sz="2000" b="1" dirty="0"/>
              <a:t>We have proposed SafeML: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GB" sz="2000" b="1" dirty="0"/>
              <a:t>That is useful for concept drift, domain adaptation and distribution shift detection.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GB" sz="2000" b="1" dirty="0"/>
              <a:t>Provides a novel safety monitoring and human-in-the-loop procedure.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GB" sz="2000" b="1" dirty="0"/>
              <a:t>Has the ability to illustrate the statistical explanations. 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GB" sz="2000" b="1" dirty="0"/>
              <a:t>It can support a variety of distribution (Exponential and normal distribution families).</a:t>
            </a:r>
          </a:p>
        </p:txBody>
      </p:sp>
    </p:spTree>
    <p:extLst>
      <p:ext uri="{BB962C8B-B14F-4D97-AF65-F5344CB8AC3E}">
        <p14:creationId xmlns:p14="http://schemas.microsoft.com/office/powerpoint/2010/main" val="70747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rt: The Future Of A.I. | Statista">
            <a:extLst>
              <a:ext uri="{FF2B5EF4-FFF2-40B4-BE49-F238E27FC236}">
                <a16:creationId xmlns:a16="http://schemas.microsoft.com/office/drawing/2014/main" id="{745E431A-52A6-48E7-87AD-BFFB87FFC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8534400" cy="60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02E89-518B-4492-9199-0E458200E4A2}"/>
              </a:ext>
            </a:extLst>
          </p:cNvPr>
          <p:cNvSpPr txBox="1"/>
          <p:nvPr/>
        </p:nvSpPr>
        <p:spPr>
          <a:xfrm>
            <a:off x="0" y="5934074"/>
            <a:ext cx="62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https://www.statista.com/chart/6810/the-future-of-ai/</a:t>
            </a:r>
            <a:endParaRPr lang="en-GB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B7ED652-57F2-4CC0-9F24-A2C3423BFA11}"/>
              </a:ext>
            </a:extLst>
          </p:cNvPr>
          <p:cNvSpPr txBox="1">
            <a:spLocks/>
          </p:cNvSpPr>
          <p:nvPr/>
        </p:nvSpPr>
        <p:spPr>
          <a:xfrm>
            <a:off x="8610599" y="6365875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406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D84DD02D-8DA0-4E17-8207-B0DEA4CFF1A7}"/>
              </a:ext>
            </a:extLst>
          </p:cNvPr>
          <p:cNvSpPr txBox="1"/>
          <p:nvPr/>
        </p:nvSpPr>
        <p:spPr>
          <a:xfrm>
            <a:off x="325822" y="385234"/>
            <a:ext cx="10810880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Selected References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83A5E4-4367-4489-AB10-1559C65B7C23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50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9A493C-BAFC-4BF1-98F6-E189025646B7}"/>
              </a:ext>
            </a:extLst>
          </p:cNvPr>
          <p:cNvSpPr/>
          <p:nvPr/>
        </p:nvSpPr>
        <p:spPr>
          <a:xfrm>
            <a:off x="325822" y="1000664"/>
            <a:ext cx="11540356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algn="just">
              <a:spcAft>
                <a:spcPts val="60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Amodei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Olah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Steinhardt, J.,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Christiano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Schulman, J., &amp;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Mané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 (2016). </a:t>
            </a:r>
            <a:r>
              <a:rPr lang="en-GB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Concrete Problems in AI Safety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http://arxiv.org/abs/1606.06565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 algn="just">
              <a:spcAft>
                <a:spcPts val="6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Burton, S.,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Habli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I., Lawton, T., McDermid, J., Morgan, P., &amp; Porter, Z. (2020).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Mind the gaps: Assuring the safety of autonomous systems from an engineering, ethical, and legal perspective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279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103201. https://doi.org/10.1016/j.artint.2019.103201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 algn="just">
              <a:spcAft>
                <a:spcPts val="6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Davenport, T. H., Brynjolfsson, E., McAfee, A., James, H., &amp; Wilson, R. (2019). </a:t>
            </a:r>
            <a:r>
              <a:rPr lang="en-GB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Artificial Intelligence: The Insights You Need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Harvard Business Review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Harvard Business Review.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 algn="just">
              <a:spcAft>
                <a:spcPts val="6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Fukunaga, K. (1992). </a:t>
            </a:r>
            <a:r>
              <a:rPr lang="en-GB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Statistical Pattern Recognition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(Second Edition)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Academic Press.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 algn="just">
              <a:spcAft>
                <a:spcPts val="6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Nielsen, F. (2018). 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Chord Gap Divergence and a Generalization of the Bhattacharyya Distance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ICASSP, IEEE International Conference on Acoustics, Speech and Signal Processing - Proceedings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2018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GB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April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2276–2280. https://doi.org/10.1109/ICASSP.2018.8462244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 algn="just">
              <a:spcAft>
                <a:spcPts val="60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Quiñonero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-Candela, J., &amp;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Schwaighofer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(2009). </a:t>
            </a:r>
            <a:r>
              <a:rPr lang="en-GB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Shift in Machine Learning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MIT Press.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 algn="just">
              <a:spcAft>
                <a:spcPts val="60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Schulam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&amp; Saria, S. (2019). </a:t>
            </a:r>
            <a:r>
              <a:rPr lang="en-GB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You Trust This Prediction? Auditing Pointwise Reliability After Learning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http://arxiv.org/abs/1901.00403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04800" indent="-304800" algn="just">
              <a:spcAft>
                <a:spcPts val="60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Zahm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Cui, T., Law, K.,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Spantini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&amp; Marzouk, Y. (2018). </a:t>
            </a:r>
            <a:r>
              <a:rPr lang="en-GB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Certified dimension reduction in nonlinear Bayesian inverse problems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http://arxiv.org/abs/1807.03712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2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D84DD02D-8DA0-4E17-8207-B0DEA4CFF1A7}"/>
              </a:ext>
            </a:extLst>
          </p:cNvPr>
          <p:cNvSpPr txBox="1"/>
          <p:nvPr/>
        </p:nvSpPr>
        <p:spPr>
          <a:xfrm>
            <a:off x="325822" y="385234"/>
            <a:ext cx="10810880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More about SafeML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83A5E4-4367-4489-AB10-1559C65B7C23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55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51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0CBD4-DC14-4EFD-9591-5F85AEE4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2" y="927039"/>
            <a:ext cx="4636703" cy="23376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80126F-31E3-4EE1-8B92-558F60750B1E}"/>
              </a:ext>
            </a:extLst>
          </p:cNvPr>
          <p:cNvSpPr txBox="1"/>
          <p:nvPr/>
        </p:nvSpPr>
        <p:spPr>
          <a:xfrm>
            <a:off x="5479256" y="883491"/>
            <a:ext cx="4388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Human-in-the-loop AI. Agency &amp; oversight. (Open Ethics Series, S01E06)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E6662-CF92-4A0A-ABC0-26281BE220F3}"/>
              </a:ext>
            </a:extLst>
          </p:cNvPr>
          <p:cNvSpPr txBox="1"/>
          <p:nvPr/>
        </p:nvSpPr>
        <p:spPr>
          <a:xfrm>
            <a:off x="5479256" y="1764752"/>
            <a:ext cx="62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https://www.youtube.com/watch?v=m4szeYSIuRc&amp;t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1020B-06B5-4B09-BA56-EAB7F8DFC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2" y="3429000"/>
            <a:ext cx="4636703" cy="27025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847B15-758E-4A60-B4DE-DB87DEF9E0A6}"/>
              </a:ext>
            </a:extLst>
          </p:cNvPr>
          <p:cNvSpPr txBox="1"/>
          <p:nvPr/>
        </p:nvSpPr>
        <p:spPr>
          <a:xfrm>
            <a:off x="5479256" y="3580328"/>
            <a:ext cx="62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B01E51"/>
                </a:solidFill>
              </a:rPr>
              <a:t>How to Make Your Classifier Safe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B1AD2-2D26-4ACB-86BD-32538F45176A}"/>
              </a:ext>
            </a:extLst>
          </p:cNvPr>
          <p:cNvSpPr txBox="1"/>
          <p:nvPr/>
        </p:nvSpPr>
        <p:spPr>
          <a:xfrm>
            <a:off x="5479256" y="4088538"/>
            <a:ext cx="5831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https://towardsdatascience.com/how-to-make-your-classifier-safe-46d55f39f1ad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489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4089BE46-1EB3-4CE3-ABEA-C71BF075C639}"/>
              </a:ext>
            </a:extLst>
          </p:cNvPr>
          <p:cNvSpPr txBox="1"/>
          <p:nvPr/>
        </p:nvSpPr>
        <p:spPr>
          <a:xfrm>
            <a:off x="4858601" y="692384"/>
            <a:ext cx="2474794" cy="31840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 algn="ctr">
              <a:lnSpc>
                <a:spcPct val="80000"/>
              </a:lnSpc>
              <a:buSzPct val="25000"/>
            </a:pPr>
            <a:r>
              <a:rPr lang="en-GB" sz="3600" b="1" dirty="0">
                <a:latin typeface="Lato"/>
                <a:ea typeface="Lato"/>
                <a:cs typeface="Lato"/>
                <a:sym typeface="Lato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648C4-4ED2-4856-AA59-CEADFCD4E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28" y="1975420"/>
            <a:ext cx="8021343" cy="373044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Shape 3057">
            <a:extLst>
              <a:ext uri="{FF2B5EF4-FFF2-40B4-BE49-F238E27FC236}">
                <a16:creationId xmlns:a16="http://schemas.microsoft.com/office/drawing/2014/main" id="{0F8A141A-291B-4C38-BBA4-2D7A34815B35}"/>
              </a:ext>
            </a:extLst>
          </p:cNvPr>
          <p:cNvSpPr txBox="1"/>
          <p:nvPr/>
        </p:nvSpPr>
        <p:spPr>
          <a:xfrm>
            <a:off x="1909949" y="1249955"/>
            <a:ext cx="8372099" cy="48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If you have any question, please feel free to ask</a:t>
            </a:r>
          </a:p>
        </p:txBody>
      </p:sp>
    </p:spTree>
    <p:extLst>
      <p:ext uri="{BB962C8B-B14F-4D97-AF65-F5344CB8AC3E}">
        <p14:creationId xmlns:p14="http://schemas.microsoft.com/office/powerpoint/2010/main" val="391437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3B4B87C4-BA38-4702-AD58-D9541FAF9835}"/>
              </a:ext>
            </a:extLst>
          </p:cNvPr>
          <p:cNvSpPr txBox="1"/>
          <p:nvPr/>
        </p:nvSpPr>
        <p:spPr>
          <a:xfrm>
            <a:off x="615169" y="392748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SafeML Problem Statement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0B7FADE-6D7E-4E2C-9BDA-866DE3BB3B0D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711C2-2F37-4D32-B46C-2DEE9666E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5" t="12190" r="11508" b="14597"/>
          <a:stretch/>
        </p:blipFill>
        <p:spPr>
          <a:xfrm>
            <a:off x="1127758" y="1064512"/>
            <a:ext cx="4206240" cy="5020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EF64B-9C07-4391-A8AC-9E9F13C61063}"/>
              </a:ext>
            </a:extLst>
          </p:cNvPr>
          <p:cNvSpPr txBox="1"/>
          <p:nvPr/>
        </p:nvSpPr>
        <p:spPr>
          <a:xfrm>
            <a:off x="6029325" y="5082226"/>
            <a:ext cx="594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https://www.reddit.com/r/ProgrammerHumor/comments/cl2rve/so_a_friend_of_mine_was_working_on_an_opencvml/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6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64FB66E4-9E63-42EE-A9F5-7A6EF4F7DED4}"/>
              </a:ext>
            </a:extLst>
          </p:cNvPr>
          <p:cNvSpPr txBox="1"/>
          <p:nvPr/>
        </p:nvSpPr>
        <p:spPr>
          <a:xfrm>
            <a:off x="622719" y="385234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Adversarial Attack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4FEE3F8-D7E7-433D-B1A7-A71890DD7EB9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12667-180A-4B22-8EC7-5BC2E42C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925" y="1299139"/>
            <a:ext cx="7726149" cy="29211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C14CD2-0DCB-4215-804B-C09F11467555}"/>
              </a:ext>
            </a:extLst>
          </p:cNvPr>
          <p:cNvSpPr/>
          <p:nvPr/>
        </p:nvSpPr>
        <p:spPr>
          <a:xfrm>
            <a:off x="0" y="5929992"/>
            <a:ext cx="599394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hlinkClick r:id="rId3"/>
              </a:rPr>
              <a:t>https://openai.com/blog/adversarial-example-research/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824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7">
            <a:extLst>
              <a:ext uri="{FF2B5EF4-FFF2-40B4-BE49-F238E27FC236}">
                <a16:creationId xmlns:a16="http://schemas.microsoft.com/office/drawing/2014/main" id="{64FB66E4-9E63-42EE-A9F5-7A6EF4F7DED4}"/>
              </a:ext>
            </a:extLst>
          </p:cNvPr>
          <p:cNvSpPr txBox="1"/>
          <p:nvPr/>
        </p:nvSpPr>
        <p:spPr>
          <a:xfrm>
            <a:off x="622719" y="385234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SafeML Problem Statement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4FEE3F8-D7E7-433D-B1A7-A71890DD7EB9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0CD2B-CDC8-4999-A0E9-1B8BA51FA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333"/>
          <a:stretch/>
        </p:blipFill>
        <p:spPr>
          <a:xfrm>
            <a:off x="877540" y="972089"/>
            <a:ext cx="521846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A04D2-AD49-4A02-BB5E-19DCCD7FD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676"/>
          <a:stretch/>
        </p:blipFill>
        <p:spPr>
          <a:xfrm>
            <a:off x="6179103" y="962583"/>
            <a:ext cx="5211557" cy="495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65207-C631-496B-BEED-36FEBE2B5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98" b="20490"/>
          <a:stretch/>
        </p:blipFill>
        <p:spPr>
          <a:xfrm>
            <a:off x="6210068" y="1454169"/>
            <a:ext cx="5151785" cy="3472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253E08-6212-49D6-8CF7-7AA60968404D}"/>
              </a:ext>
            </a:extLst>
          </p:cNvPr>
          <p:cNvSpPr txBox="1"/>
          <p:nvPr/>
        </p:nvSpPr>
        <p:spPr>
          <a:xfrm>
            <a:off x="0" y="5589642"/>
            <a:ext cx="1091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Vargas, D. V., &amp; Sakurai, K. (2019). One pixel attack for fooling deep neural networks.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Evolutionary Computation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23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828-841.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7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AC377-7AA9-484F-BFE2-0922EFB8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014412"/>
            <a:ext cx="8982075" cy="4467225"/>
          </a:xfrm>
          <a:prstGeom prst="rect">
            <a:avLst/>
          </a:prstGeom>
        </p:spPr>
      </p:pic>
      <p:sp>
        <p:nvSpPr>
          <p:cNvPr id="4" name="Shape 667">
            <a:extLst>
              <a:ext uri="{FF2B5EF4-FFF2-40B4-BE49-F238E27FC236}">
                <a16:creationId xmlns:a16="http://schemas.microsoft.com/office/drawing/2014/main" id="{24681D6E-4E5A-44E8-83A3-2B0605409549}"/>
              </a:ext>
            </a:extLst>
          </p:cNvPr>
          <p:cNvSpPr txBox="1"/>
          <p:nvPr/>
        </p:nvSpPr>
        <p:spPr>
          <a:xfrm>
            <a:off x="622719" y="385234"/>
            <a:ext cx="9342408" cy="61543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lvl="0">
              <a:lnSpc>
                <a:spcPct val="80000"/>
              </a:lnSpc>
              <a:buSzPct val="25000"/>
            </a:pPr>
            <a:r>
              <a:rPr lang="en-GB" sz="2400" b="1" dirty="0">
                <a:solidFill>
                  <a:srgbClr val="2B529D"/>
                </a:solidFill>
                <a:latin typeface="Lato"/>
                <a:ea typeface="Lato"/>
                <a:cs typeface="Lato"/>
                <a:sym typeface="Lato"/>
              </a:rPr>
              <a:t>Adversarial Attack on Medical Applications</a:t>
            </a:r>
            <a:endParaRPr lang="en-US" sz="2400" b="1" dirty="0">
              <a:solidFill>
                <a:srgbClr val="2B529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BD911-799B-478A-8436-A1EB9A816C7E}"/>
              </a:ext>
            </a:extLst>
          </p:cNvPr>
          <p:cNvSpPr txBox="1"/>
          <p:nvPr/>
        </p:nvSpPr>
        <p:spPr>
          <a:xfrm>
            <a:off x="0" y="5913158"/>
            <a:ext cx="62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21212"/>
                </a:solidFill>
                <a:effectLst/>
                <a:latin typeface="Oxygen"/>
                <a:hlinkClick r:id="rId3"/>
              </a:rPr>
              <a:t>https://catalyst.nejm.org/videos/health-superpowers-ai-good/</a:t>
            </a:r>
            <a:endParaRPr lang="en-GB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A0F2807-8ECC-47D7-9894-F4FE3BD6B680}"/>
              </a:ext>
            </a:extLst>
          </p:cNvPr>
          <p:cNvSpPr txBox="1">
            <a:spLocks/>
          </p:cNvSpPr>
          <p:nvPr/>
        </p:nvSpPr>
        <p:spPr>
          <a:xfrm>
            <a:off x="8610599" y="6356350"/>
            <a:ext cx="3250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fld id="{991B05B5-7F61-4601-AAFE-30E169376174}" type="slidenum">
              <a:rPr lang="en-GB" smtClean="0"/>
              <a:pPr algn="r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761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1729</Words>
  <Application>Microsoft Office PowerPoint</Application>
  <PresentationFormat>Widescreen</PresentationFormat>
  <Paragraphs>420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Aileron Heavy</vt:lpstr>
      <vt:lpstr>Arial</vt:lpstr>
      <vt:lpstr>Calibri</vt:lpstr>
      <vt:lpstr>Calibri Light</vt:lpstr>
      <vt:lpstr>Cambria Math</vt:lpstr>
      <vt:lpstr>Helvetica</vt:lpstr>
      <vt:lpstr>Lato</vt:lpstr>
      <vt:lpstr>medium-content-sans-serif-font</vt:lpstr>
      <vt:lpstr>medium-content-title-font</vt:lpstr>
      <vt:lpstr>Oxygen</vt:lpstr>
      <vt:lpstr>ProximaNovaA-Thin</vt:lpstr>
      <vt:lpstr>Roboto</vt:lpstr>
      <vt:lpstr>Rockwell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Wesley</dc:creator>
  <cp:lastModifiedBy>KOOROSH ASLANSEFAT</cp:lastModifiedBy>
  <cp:revision>41</cp:revision>
  <dcterms:created xsi:type="dcterms:W3CDTF">2020-11-10T18:33:20Z</dcterms:created>
  <dcterms:modified xsi:type="dcterms:W3CDTF">2021-03-01T18:19:32Z</dcterms:modified>
</cp:coreProperties>
</file>